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17" r:id="rId3"/>
    <p:sldId id="419" r:id="rId4"/>
    <p:sldId id="420" r:id="rId5"/>
    <p:sldId id="423" r:id="rId6"/>
    <p:sldId id="421" r:id="rId7"/>
    <p:sldId id="422" r:id="rId8"/>
    <p:sldId id="424" r:id="rId9"/>
    <p:sldId id="425" r:id="rId10"/>
    <p:sldId id="416" r:id="rId11"/>
    <p:sldId id="384" r:id="rId12"/>
  </p:sldIdLst>
  <p:sldSz cx="13004800" cy="9753600"/>
  <p:notesSz cx="9866313" cy="67357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2286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4572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6858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9144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11430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13716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16002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182880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EF"/>
    <a:srgbClr val="07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5"/>
  </p:normalViewPr>
  <p:slideViewPr>
    <p:cSldViewPr snapToGrid="0" snapToObjects="1">
      <p:cViewPr varScale="1">
        <p:scale>
          <a:sx n="51" d="100"/>
          <a:sy n="51" d="100"/>
        </p:scale>
        <p:origin x="828" y="96"/>
      </p:cViewPr>
      <p:guideLst>
        <p:guide orient="horz" pos="3072"/>
        <p:guide pos="409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22DA22-CF37-4399-AE9D-8F58AEF210D5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AD4B79-C02B-40C1-973A-BF41507BF41F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002060"/>
        </a:solidFill>
      </dgm:spPr>
      <dgm:t>
        <a:bodyPr/>
        <a:lstStyle/>
        <a:p>
          <a:r>
            <a:rPr lang="en-US" sz="3600" dirty="0">
              <a:solidFill>
                <a:schemeClr val="bg1"/>
              </a:solidFill>
              <a:latin typeface="Preeti" pitchFamily="2" charset="0"/>
            </a:rPr>
            <a:t>/</a:t>
          </a:r>
          <a:r>
            <a:rPr lang="en-US" sz="3600" dirty="0" err="1">
              <a:solidFill>
                <a:schemeClr val="bg1"/>
              </a:solidFill>
              <a:latin typeface="Preeti" pitchFamily="2" charset="0"/>
            </a:rPr>
            <a:t>fli6«o</a:t>
          </a:r>
          <a:r>
            <a:rPr lang="en-US" sz="3600" dirty="0">
              <a:solidFill>
                <a:schemeClr val="bg1"/>
              </a:solidFill>
              <a:latin typeface="Preeti" pitchFamily="2" charset="0"/>
            </a:rPr>
            <a:t> /f]</a:t>
          </a:r>
          <a:r>
            <a:rPr lang="en-US" sz="3600" dirty="0" err="1">
              <a:solidFill>
                <a:schemeClr val="bg1"/>
              </a:solidFill>
              <a:latin typeface="Preeti" pitchFamily="2" charset="0"/>
            </a:rPr>
            <a:t>huf</a:t>
          </a:r>
          <a:r>
            <a:rPr lang="en-US" sz="3600" dirty="0">
              <a:solidFill>
                <a:schemeClr val="bg1"/>
              </a:solidFill>
              <a:latin typeface="Preeti" pitchFamily="2" charset="0"/>
            </a:rPr>
            <a:t>/ </a:t>
          </a:r>
          <a:r>
            <a:rPr lang="en-US" sz="3600" dirty="0" err="1">
              <a:solidFill>
                <a:schemeClr val="bg1"/>
              </a:solidFill>
              <a:latin typeface="Preeti" pitchFamily="2" charset="0"/>
            </a:rPr>
            <a:t>sfo</a:t>
          </a:r>
          <a:r>
            <a:rPr lang="en-US" sz="3600" dirty="0">
              <a:solidFill>
                <a:schemeClr val="bg1"/>
              </a:solidFill>
              <a:latin typeface="Preeti" pitchFamily="2" charset="0"/>
            </a:rPr>
            <a:t>{</a:t>
          </a:r>
          <a:r>
            <a:rPr lang="en-US" sz="3600" dirty="0" err="1">
              <a:solidFill>
                <a:schemeClr val="bg1"/>
              </a:solidFill>
              <a:latin typeface="Preeti" pitchFamily="2" charset="0"/>
            </a:rPr>
            <a:t>qmdsf</a:t>
          </a:r>
          <a:r>
            <a:rPr lang="en-US" sz="3600" dirty="0">
              <a:solidFill>
                <a:schemeClr val="bg1"/>
              </a:solidFill>
              <a:latin typeface="Preeti" pitchFamily="2" charset="0"/>
            </a:rPr>
            <a:t>] </a:t>
          </a:r>
          <a:r>
            <a:rPr lang="en-US" sz="3600" dirty="0" err="1">
              <a:solidFill>
                <a:schemeClr val="bg1"/>
              </a:solidFill>
              <a:latin typeface="Preeti" pitchFamily="2" charset="0"/>
            </a:rPr>
            <a:t>cfjZostf</a:t>
          </a:r>
          <a:endParaRPr lang="en-US" sz="3600" dirty="0">
            <a:solidFill>
              <a:schemeClr val="bg1"/>
            </a:solidFill>
            <a:latin typeface="Preeti" pitchFamily="2" charset="0"/>
          </a:endParaRPr>
        </a:p>
      </dgm:t>
    </dgm:pt>
    <dgm:pt modelId="{4CB16BFD-FB22-4830-BEC9-3FC17F76194E}" type="parTrans" cxnId="{03EDE288-5F16-4F65-999E-188C71B62A45}">
      <dgm:prSet/>
      <dgm:spPr/>
      <dgm:t>
        <a:bodyPr/>
        <a:lstStyle/>
        <a:p>
          <a:endParaRPr lang="en-US" sz="3000"/>
        </a:p>
      </dgm:t>
    </dgm:pt>
    <dgm:pt modelId="{2BED84E9-EA2A-4660-AC51-3044149D9CA0}" type="sibTrans" cxnId="{03EDE288-5F16-4F65-999E-188C71B62A45}">
      <dgm:prSet/>
      <dgm:spPr/>
      <dgm:t>
        <a:bodyPr/>
        <a:lstStyle/>
        <a:p>
          <a:endParaRPr lang="en-US" sz="3000"/>
        </a:p>
      </dgm:t>
    </dgm:pt>
    <dgm:pt modelId="{E1CC1A89-C914-474C-AB25-B404F2C8B118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000" dirty="0">
              <a:latin typeface="Preeti" pitchFamily="2" charset="0"/>
            </a:rPr>
            <a:t>ul/</a:t>
          </a:r>
          <a:r>
            <a:rPr lang="en-US" sz="3000" dirty="0" err="1">
              <a:latin typeface="Preeti" pitchFamily="2" charset="0"/>
            </a:rPr>
            <a:t>aL</a:t>
          </a:r>
          <a:r>
            <a:rPr lang="en-US" sz="3000" dirty="0">
              <a:latin typeface="Preeti" pitchFamily="2" charset="0"/>
            </a:rPr>
            <a:t> </a:t>
          </a:r>
          <a:r>
            <a:rPr lang="en-US" sz="3000" dirty="0" err="1">
              <a:latin typeface="Preeti" pitchFamily="2" charset="0"/>
            </a:rPr>
            <a:t>tyf</a:t>
          </a:r>
          <a:r>
            <a:rPr lang="en-US" sz="3000" dirty="0">
              <a:latin typeface="Preeti" pitchFamily="2" charset="0"/>
            </a:rPr>
            <a:t> hf]</a:t>
          </a:r>
          <a:r>
            <a:rPr lang="en-US" sz="3000" dirty="0" err="1">
              <a:latin typeface="Preeti" pitchFamily="2" charset="0"/>
            </a:rPr>
            <a:t>lvd</a:t>
          </a:r>
          <a:r>
            <a:rPr lang="en-US" sz="3000" dirty="0">
              <a:latin typeface="Preeti" pitchFamily="2" charset="0"/>
            </a:rPr>
            <a:t> </a:t>
          </a:r>
          <a:r>
            <a:rPr lang="en-US" sz="3000" dirty="0" err="1">
              <a:latin typeface="Preeti" pitchFamily="2" charset="0"/>
            </a:rPr>
            <a:t>Go"gLs</a:t>
          </a:r>
          <a:r>
            <a:rPr lang="en-US" sz="3000" dirty="0">
              <a:latin typeface="Preeti" pitchFamily="2" charset="0"/>
            </a:rPr>
            <a:t>/</a:t>
          </a:r>
          <a:r>
            <a:rPr lang="en-US" sz="3000" dirty="0" err="1">
              <a:latin typeface="Preeti" pitchFamily="2" charset="0"/>
            </a:rPr>
            <a:t>0f</a:t>
          </a:r>
          <a:endParaRPr lang="en-US" sz="3000" dirty="0"/>
        </a:p>
      </dgm:t>
    </dgm:pt>
    <dgm:pt modelId="{CAC85BB6-0D05-4398-BD45-262B62992A38}" type="parTrans" cxnId="{63624F69-6DA1-47A8-B03F-BEFC0F86C732}">
      <dgm:prSet/>
      <dgm:spPr/>
      <dgm:t>
        <a:bodyPr/>
        <a:lstStyle/>
        <a:p>
          <a:endParaRPr lang="en-US" sz="3000"/>
        </a:p>
      </dgm:t>
    </dgm:pt>
    <dgm:pt modelId="{BE5E56A8-9A25-4B11-9BCB-5230F086ADD2}" type="sibTrans" cxnId="{63624F69-6DA1-47A8-B03F-BEFC0F86C732}">
      <dgm:prSet/>
      <dgm:spPr/>
      <dgm:t>
        <a:bodyPr/>
        <a:lstStyle/>
        <a:p>
          <a:endParaRPr lang="en-US" sz="3000"/>
        </a:p>
      </dgm:t>
    </dgm:pt>
    <dgm:pt modelId="{26A329AA-27A9-4B55-A88E-007BF99CB407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000" dirty="0" err="1">
              <a:latin typeface="Preeti" pitchFamily="2" charset="0"/>
            </a:rPr>
            <a:t>Go"gtd</a:t>
          </a:r>
          <a:r>
            <a:rPr lang="en-US" sz="3000" dirty="0">
              <a:latin typeface="Preeti" pitchFamily="2" charset="0"/>
            </a:rPr>
            <a:t> /f]</a:t>
          </a:r>
          <a:r>
            <a:rPr lang="en-US" sz="3000" dirty="0" err="1">
              <a:latin typeface="Preeti" pitchFamily="2" charset="0"/>
            </a:rPr>
            <a:t>huf</a:t>
          </a:r>
          <a:r>
            <a:rPr lang="en-US" sz="3000" dirty="0">
              <a:latin typeface="Preeti" pitchFamily="2" charset="0"/>
            </a:rPr>
            <a:t>/</a:t>
          </a:r>
          <a:r>
            <a:rPr lang="en-US" sz="3000" dirty="0" err="1">
              <a:latin typeface="Preeti" pitchFamily="2" charset="0"/>
            </a:rPr>
            <a:t>Lsf</a:t>
          </a:r>
          <a:r>
            <a:rPr lang="en-US" sz="3000" dirty="0">
              <a:latin typeface="Preeti" pitchFamily="2" charset="0"/>
            </a:rPr>
            <a:t>] </a:t>
          </a:r>
          <a:r>
            <a:rPr lang="en-US" sz="3000" dirty="0" err="1">
              <a:latin typeface="Preeti" pitchFamily="2" charset="0"/>
            </a:rPr>
            <a:t>k|Tofe"t</a:t>
          </a:r>
          <a:r>
            <a:rPr lang="en-US" sz="3000" dirty="0">
              <a:latin typeface="Preeti" pitchFamily="2" charset="0"/>
            </a:rPr>
            <a:t> ug{</a:t>
          </a:r>
          <a:endParaRPr lang="en-US" sz="3000" dirty="0"/>
        </a:p>
      </dgm:t>
    </dgm:pt>
    <dgm:pt modelId="{5DEBA5BB-8C6D-4021-8F9F-AEE90A2397D0}" type="parTrans" cxnId="{E0D1839E-30ED-4E62-8C37-F3249362B14A}">
      <dgm:prSet/>
      <dgm:spPr/>
      <dgm:t>
        <a:bodyPr/>
        <a:lstStyle/>
        <a:p>
          <a:endParaRPr lang="en-US" sz="3000"/>
        </a:p>
      </dgm:t>
    </dgm:pt>
    <dgm:pt modelId="{45722772-7665-4C33-8666-EA708A8B54AE}" type="sibTrans" cxnId="{E0D1839E-30ED-4E62-8C37-F3249362B14A}">
      <dgm:prSet/>
      <dgm:spPr/>
      <dgm:t>
        <a:bodyPr/>
        <a:lstStyle/>
        <a:p>
          <a:endParaRPr lang="en-US" sz="3000"/>
        </a:p>
      </dgm:t>
    </dgm:pt>
    <dgm:pt modelId="{265E48D0-6336-4B5F-AE16-469C05375BFB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000" dirty="0" err="1">
              <a:solidFill>
                <a:schemeClr val="tx1"/>
              </a:solidFill>
              <a:latin typeface="Preeti" pitchFamily="2" charset="0"/>
            </a:rPr>
            <a:t>afWofTds</a:t>
          </a:r>
          <a:r>
            <a:rPr lang="en-US" sz="3000" dirty="0">
              <a:solidFill>
                <a:schemeClr val="tx1"/>
              </a:solidFill>
              <a:latin typeface="Preeti" pitchFamily="2" charset="0"/>
            </a:rPr>
            <a:t> </a:t>
          </a:r>
          <a:r>
            <a:rPr lang="en-US" sz="3000" dirty="0" err="1">
              <a:solidFill>
                <a:schemeClr val="tx1"/>
              </a:solidFill>
              <a:latin typeface="Preeti" pitchFamily="2" charset="0"/>
            </a:rPr>
            <a:t>a;fO</a:t>
          </a:r>
          <a:r>
            <a:rPr lang="en-US" sz="3000" dirty="0">
              <a:solidFill>
                <a:schemeClr val="tx1"/>
              </a:solidFill>
              <a:latin typeface="Preeti" pitchFamily="2" charset="0"/>
            </a:rPr>
            <a:t> ;/</a:t>
          </a:r>
          <a:r>
            <a:rPr lang="en-US" sz="3000" dirty="0" err="1">
              <a:solidFill>
                <a:schemeClr val="tx1"/>
              </a:solidFill>
              <a:latin typeface="Preeti" pitchFamily="2" charset="0"/>
            </a:rPr>
            <a:t>fO</a:t>
          </a:r>
          <a:r>
            <a:rPr lang="en-US" sz="3000" dirty="0">
              <a:solidFill>
                <a:schemeClr val="tx1"/>
              </a:solidFill>
              <a:latin typeface="Preeti" pitchFamily="2" charset="0"/>
            </a:rPr>
            <a:t>{ / j}b]</a:t>
          </a:r>
          <a:r>
            <a:rPr lang="en-US" sz="3000" dirty="0" err="1">
              <a:solidFill>
                <a:schemeClr val="tx1"/>
              </a:solidFill>
              <a:latin typeface="Preeti" pitchFamily="2" charset="0"/>
            </a:rPr>
            <a:t>lzs</a:t>
          </a:r>
          <a:r>
            <a:rPr lang="en-US" sz="3000" dirty="0">
              <a:solidFill>
                <a:schemeClr val="tx1"/>
              </a:solidFill>
              <a:latin typeface="Preeti" pitchFamily="2" charset="0"/>
            </a:rPr>
            <a:t> /f]</a:t>
          </a:r>
          <a:r>
            <a:rPr lang="en-US" sz="3000" dirty="0" err="1">
              <a:solidFill>
                <a:schemeClr val="tx1"/>
              </a:solidFill>
              <a:latin typeface="Preeti" pitchFamily="2" charset="0"/>
            </a:rPr>
            <a:t>huf</a:t>
          </a:r>
          <a:r>
            <a:rPr lang="en-US" sz="3000" dirty="0">
              <a:solidFill>
                <a:schemeClr val="tx1"/>
              </a:solidFill>
              <a:latin typeface="Preeti" pitchFamily="2" charset="0"/>
            </a:rPr>
            <a:t>/L </a:t>
          </a:r>
          <a:r>
            <a:rPr lang="en-US" sz="3000" dirty="0" err="1">
              <a:solidFill>
                <a:schemeClr val="tx1"/>
              </a:solidFill>
              <a:latin typeface="Preeti" pitchFamily="2" charset="0"/>
            </a:rPr>
            <a:t>dflysf</a:t>
          </a:r>
          <a:r>
            <a:rPr lang="en-US" sz="3000" dirty="0">
              <a:solidFill>
                <a:schemeClr val="tx1"/>
              </a:solidFill>
              <a:latin typeface="Preeti" pitchFamily="2" charset="0"/>
            </a:rPr>
            <a:t>] k/</a:t>
          </a:r>
          <a:r>
            <a:rPr lang="en-US" sz="3000" dirty="0" err="1">
              <a:solidFill>
                <a:schemeClr val="tx1"/>
              </a:solidFill>
              <a:latin typeface="Preeti" pitchFamily="2" charset="0"/>
            </a:rPr>
            <a:t>lge</a:t>
          </a:r>
          <a:r>
            <a:rPr lang="en-US" sz="3000" dirty="0">
              <a:solidFill>
                <a:schemeClr val="tx1"/>
              </a:solidFill>
              <a:latin typeface="Preeti" pitchFamily="2" charset="0"/>
            </a:rPr>
            <a:t>{/</a:t>
          </a:r>
          <a:r>
            <a:rPr lang="en-US" sz="3000" dirty="0" err="1">
              <a:solidFill>
                <a:schemeClr val="tx1"/>
              </a:solidFill>
              <a:latin typeface="Preeti" pitchFamily="2" charset="0"/>
            </a:rPr>
            <a:t>tf</a:t>
          </a:r>
          <a:r>
            <a:rPr lang="en-US" sz="3000" dirty="0">
              <a:solidFill>
                <a:schemeClr val="tx1"/>
              </a:solidFill>
              <a:latin typeface="Preeti" pitchFamily="2" charset="0"/>
            </a:rPr>
            <a:t> </a:t>
          </a:r>
          <a:r>
            <a:rPr lang="en-US" sz="3000" dirty="0" err="1">
              <a:solidFill>
                <a:schemeClr val="tx1"/>
              </a:solidFill>
              <a:latin typeface="Preeti" pitchFamily="2" charset="0"/>
            </a:rPr>
            <a:t>x6fpg</a:t>
          </a:r>
          <a:endParaRPr lang="en-US" sz="3000" dirty="0"/>
        </a:p>
      </dgm:t>
    </dgm:pt>
    <dgm:pt modelId="{E20FC9A2-B0E8-46A4-BB6F-29C1C3A0BF7A}" type="parTrans" cxnId="{9ADF2CCF-DA01-4F2C-9F10-3982782EB54C}">
      <dgm:prSet/>
      <dgm:spPr/>
      <dgm:t>
        <a:bodyPr/>
        <a:lstStyle/>
        <a:p>
          <a:endParaRPr lang="en-US" sz="3000"/>
        </a:p>
      </dgm:t>
    </dgm:pt>
    <dgm:pt modelId="{0F4A8212-64B2-4AB5-81B1-2AED1E6D5898}" type="sibTrans" cxnId="{9ADF2CCF-DA01-4F2C-9F10-3982782EB54C}">
      <dgm:prSet/>
      <dgm:spPr/>
      <dgm:t>
        <a:bodyPr/>
        <a:lstStyle/>
        <a:p>
          <a:endParaRPr lang="en-US" sz="3000"/>
        </a:p>
      </dgm:t>
    </dgm:pt>
    <dgm:pt modelId="{44F9FF87-22D9-48D8-A1AE-A53A9336732C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000" dirty="0">
              <a:latin typeface="Preeti" pitchFamily="2" charset="0"/>
            </a:rPr>
            <a:t>;fj{</a:t>
          </a:r>
          <a:r>
            <a:rPr lang="en-US" sz="3000" dirty="0" err="1">
              <a:latin typeface="Preeti" pitchFamily="2" charset="0"/>
            </a:rPr>
            <a:t>hlgs</a:t>
          </a:r>
          <a:r>
            <a:rPr lang="en-US" sz="3000" dirty="0">
              <a:latin typeface="Preeti" pitchFamily="2" charset="0"/>
            </a:rPr>
            <a:t> </a:t>
          </a:r>
          <a:r>
            <a:rPr lang="en-US" sz="3000" dirty="0" err="1">
              <a:latin typeface="Preeti" pitchFamily="2" charset="0"/>
            </a:rPr>
            <a:t>lgdf</a:t>
          </a:r>
          <a:r>
            <a:rPr lang="en-US" sz="3000" dirty="0">
              <a:latin typeface="Preeti" pitchFamily="2" charset="0"/>
            </a:rPr>
            <a:t>{</a:t>
          </a:r>
          <a:r>
            <a:rPr lang="en-US" sz="3000" dirty="0" err="1">
              <a:latin typeface="Preeti" pitchFamily="2" charset="0"/>
            </a:rPr>
            <a:t>0f</a:t>
          </a:r>
          <a:r>
            <a:rPr lang="en-US" sz="3000" dirty="0">
              <a:latin typeface="Preeti" pitchFamily="2" charset="0"/>
            </a:rPr>
            <a:t> </a:t>
          </a:r>
          <a:r>
            <a:rPr lang="en-US" sz="3000" dirty="0" err="1">
              <a:latin typeface="Preeti" pitchFamily="2" charset="0"/>
            </a:rPr>
            <a:t>sfo</a:t>
          </a:r>
          <a:r>
            <a:rPr lang="en-US" sz="3000" dirty="0">
              <a:latin typeface="Preeti" pitchFamily="2" charset="0"/>
            </a:rPr>
            <a:t>{</a:t>
          </a:r>
          <a:r>
            <a:rPr lang="en-US" sz="3000" dirty="0" err="1">
              <a:latin typeface="Preeti" pitchFamily="2" charset="0"/>
            </a:rPr>
            <a:t>x?sf</a:t>
          </a:r>
          <a:r>
            <a:rPr lang="en-US" sz="3000" dirty="0">
              <a:latin typeface="Preeti" pitchFamily="2" charset="0"/>
            </a:rPr>
            <a:t>] </a:t>
          </a:r>
          <a:r>
            <a:rPr lang="en-US" sz="3000" dirty="0" err="1">
              <a:latin typeface="Preeti" pitchFamily="2" charset="0"/>
            </a:rPr>
            <a:t>Joj:yfkg</a:t>
          </a:r>
          <a:r>
            <a:rPr lang="en-US" sz="3000" dirty="0">
              <a:latin typeface="Preeti" pitchFamily="2" charset="0"/>
            </a:rPr>
            <a:t> / ;+of]hg</a:t>
          </a:r>
          <a:endParaRPr lang="en-US" sz="3000" dirty="0"/>
        </a:p>
      </dgm:t>
    </dgm:pt>
    <dgm:pt modelId="{409BED08-AA16-4880-9313-42E0A9ABE671}" type="parTrans" cxnId="{A53FD63D-3EAB-4C68-A4A6-9021E017F23E}">
      <dgm:prSet/>
      <dgm:spPr/>
      <dgm:t>
        <a:bodyPr/>
        <a:lstStyle/>
        <a:p>
          <a:endParaRPr lang="en-US" sz="3000"/>
        </a:p>
      </dgm:t>
    </dgm:pt>
    <dgm:pt modelId="{20616695-76DE-4A39-BE85-D97CC424910F}" type="sibTrans" cxnId="{A53FD63D-3EAB-4C68-A4A6-9021E017F23E}">
      <dgm:prSet/>
      <dgm:spPr/>
      <dgm:t>
        <a:bodyPr/>
        <a:lstStyle/>
        <a:p>
          <a:endParaRPr lang="en-US" sz="3000"/>
        </a:p>
      </dgm:t>
    </dgm:pt>
    <dgm:pt modelId="{EABA9A3B-60FD-43F3-94FD-69AD49365452}">
      <dgm:prSet phldrT="[Text]"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3000" dirty="0" err="1">
              <a:solidFill>
                <a:schemeClr val="tx1"/>
              </a:solidFill>
              <a:latin typeface="Preeti" pitchFamily="2" charset="0"/>
            </a:rPr>
            <a:t>cfGtl</a:t>
          </a:r>
          <a:r>
            <a:rPr lang="en-US" sz="3000" dirty="0">
              <a:solidFill>
                <a:schemeClr val="tx1"/>
              </a:solidFill>
              <a:latin typeface="Preeti" pitchFamily="2" charset="0"/>
            </a:rPr>
            <a:t>/s /f]</a:t>
          </a:r>
          <a:r>
            <a:rPr lang="en-US" sz="3000" dirty="0" err="1">
              <a:solidFill>
                <a:schemeClr val="tx1"/>
              </a:solidFill>
              <a:latin typeface="Preeti" pitchFamily="2" charset="0"/>
            </a:rPr>
            <a:t>huf</a:t>
          </a:r>
          <a:r>
            <a:rPr lang="en-US" sz="3000" dirty="0">
              <a:solidFill>
                <a:schemeClr val="tx1"/>
              </a:solidFill>
              <a:latin typeface="Preeti" pitchFamily="2" charset="0"/>
            </a:rPr>
            <a:t>/</a:t>
          </a:r>
          <a:r>
            <a:rPr lang="en-US" sz="3000" dirty="0" err="1">
              <a:solidFill>
                <a:schemeClr val="tx1"/>
              </a:solidFill>
              <a:latin typeface="Preeti" pitchFamily="2" charset="0"/>
            </a:rPr>
            <a:t>Lsf</a:t>
          </a:r>
          <a:r>
            <a:rPr lang="en-US" sz="3000" dirty="0">
              <a:solidFill>
                <a:schemeClr val="tx1"/>
              </a:solidFill>
              <a:latin typeface="Preeti" pitchFamily="2" charset="0"/>
            </a:rPr>
            <a:t> </a:t>
          </a:r>
          <a:r>
            <a:rPr lang="en-US" sz="3000" dirty="0" err="1">
              <a:solidFill>
                <a:schemeClr val="tx1"/>
              </a:solidFill>
              <a:latin typeface="Preeti" pitchFamily="2" charset="0"/>
            </a:rPr>
            <a:t>cj</a:t>
          </a:r>
          <a:r>
            <a:rPr lang="en-US" sz="3000" dirty="0">
              <a:solidFill>
                <a:schemeClr val="tx1"/>
              </a:solidFill>
              <a:latin typeface="Preeti" pitchFamily="2" charset="0"/>
            </a:rPr>
            <a:t>;/x? </a:t>
          </a:r>
          <a:r>
            <a:rPr lang="en-US" sz="3000" dirty="0" err="1">
              <a:solidFill>
                <a:schemeClr val="tx1"/>
              </a:solidFill>
              <a:latin typeface="Preeti" pitchFamily="2" charset="0"/>
            </a:rPr>
            <a:t>l;h</a:t>
          </a:r>
          <a:r>
            <a:rPr lang="en-US" sz="3000" dirty="0">
              <a:solidFill>
                <a:schemeClr val="tx1"/>
              </a:solidFill>
              <a:latin typeface="Preeti" pitchFamily="2" charset="0"/>
            </a:rPr>
            <a:t>{gf ug{ </a:t>
          </a:r>
          <a:endParaRPr lang="en-US" sz="3000" dirty="0">
            <a:solidFill>
              <a:schemeClr val="tx1"/>
            </a:solidFill>
          </a:endParaRPr>
        </a:p>
      </dgm:t>
    </dgm:pt>
    <dgm:pt modelId="{22C7EFD4-F1DF-4BEF-AD46-1998A7438302}" type="parTrans" cxnId="{F82F5503-7BEE-4C66-92D6-D807D1ABB745}">
      <dgm:prSet/>
      <dgm:spPr/>
      <dgm:t>
        <a:bodyPr/>
        <a:lstStyle/>
        <a:p>
          <a:endParaRPr lang="en-US" sz="3000"/>
        </a:p>
      </dgm:t>
    </dgm:pt>
    <dgm:pt modelId="{46A71227-A044-4FFB-8073-49830E2CDE27}" type="sibTrans" cxnId="{F82F5503-7BEE-4C66-92D6-D807D1ABB745}">
      <dgm:prSet/>
      <dgm:spPr/>
      <dgm:t>
        <a:bodyPr/>
        <a:lstStyle/>
        <a:p>
          <a:endParaRPr lang="en-US" sz="3000"/>
        </a:p>
      </dgm:t>
    </dgm:pt>
    <dgm:pt modelId="{52373AF1-083D-482B-B739-F82B72262F37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000" dirty="0">
              <a:latin typeface="Preeti" pitchFamily="2" charset="0"/>
            </a:rPr>
            <a:t>/f]</a:t>
          </a:r>
          <a:r>
            <a:rPr lang="en-US" sz="3000" dirty="0" err="1">
              <a:latin typeface="Preeti" pitchFamily="2" charset="0"/>
            </a:rPr>
            <a:t>huf</a:t>
          </a:r>
          <a:r>
            <a:rPr lang="en-US" sz="3000" dirty="0">
              <a:latin typeface="Preeti" pitchFamily="2" charset="0"/>
            </a:rPr>
            <a:t>/L </a:t>
          </a:r>
          <a:r>
            <a:rPr lang="en-US" sz="3000" dirty="0" err="1">
              <a:latin typeface="Preeti" pitchFamily="2" charset="0"/>
            </a:rPr>
            <a:t>l;h</a:t>
          </a:r>
          <a:r>
            <a:rPr lang="en-US" sz="3000" dirty="0">
              <a:latin typeface="Preeti" pitchFamily="2" charset="0"/>
            </a:rPr>
            <a:t>{</a:t>
          </a:r>
          <a:r>
            <a:rPr lang="en-US" sz="3000" dirty="0" err="1">
              <a:latin typeface="Preeti" pitchFamily="2" charset="0"/>
            </a:rPr>
            <a:t>gfsf</a:t>
          </a:r>
          <a:r>
            <a:rPr lang="en-US" sz="3000" dirty="0">
              <a:latin typeface="Preeti" pitchFamily="2" charset="0"/>
            </a:rPr>
            <a:t> </a:t>
          </a:r>
          <a:r>
            <a:rPr lang="en-US" sz="3000" dirty="0" err="1">
              <a:latin typeface="Preeti" pitchFamily="2" charset="0"/>
            </a:rPr>
            <a:t>nflu</a:t>
          </a:r>
          <a:r>
            <a:rPr lang="en-US" sz="3000" dirty="0">
              <a:latin typeface="Preeti" pitchFamily="2" charset="0"/>
            </a:rPr>
            <a:t> ;/sf/L, </a:t>
          </a:r>
          <a:r>
            <a:rPr lang="en-US" sz="3000" dirty="0" err="1">
              <a:latin typeface="Preeti" pitchFamily="2" charset="0"/>
            </a:rPr>
            <a:t>lghL</a:t>
          </a:r>
          <a:r>
            <a:rPr lang="en-US" sz="3000" dirty="0">
              <a:latin typeface="Preeti" pitchFamily="2" charset="0"/>
            </a:rPr>
            <a:t> / u}/;/sf/L If]</a:t>
          </a:r>
          <a:r>
            <a:rPr lang="en-US" sz="3000" dirty="0" err="1">
              <a:latin typeface="Preeti" pitchFamily="2" charset="0"/>
            </a:rPr>
            <a:t>qsf</a:t>
          </a:r>
          <a:r>
            <a:rPr lang="en-US" sz="3000" dirty="0">
              <a:latin typeface="Preeti" pitchFamily="2" charset="0"/>
            </a:rPr>
            <a:t>] ;</a:t>
          </a:r>
          <a:r>
            <a:rPr lang="en-US" sz="3000" dirty="0" err="1">
              <a:latin typeface="Preeti" pitchFamily="2" charset="0"/>
            </a:rPr>
            <a:t>dGjo</a:t>
          </a:r>
          <a:r>
            <a:rPr lang="en-US" sz="3000" dirty="0">
              <a:latin typeface="Preeti" pitchFamily="2" charset="0"/>
            </a:rPr>
            <a:t> :</a:t>
          </a:r>
          <a:r>
            <a:rPr lang="en-US" sz="3000" dirty="0" err="1">
              <a:latin typeface="Preeti" pitchFamily="2" charset="0"/>
            </a:rPr>
            <a:t>yfkgf</a:t>
          </a:r>
          <a:r>
            <a:rPr lang="en-US" sz="3000" dirty="0">
              <a:latin typeface="Preeti" pitchFamily="2" charset="0"/>
            </a:rPr>
            <a:t> ug{</a:t>
          </a:r>
          <a:endParaRPr lang="en-US" sz="3000" dirty="0"/>
        </a:p>
      </dgm:t>
    </dgm:pt>
    <dgm:pt modelId="{17A1EDF6-CFA3-403D-9DD4-D6F6D44BBBBA}" type="sibTrans" cxnId="{2F663D47-E65D-4190-A41F-3D5AC993B11A}">
      <dgm:prSet/>
      <dgm:spPr/>
      <dgm:t>
        <a:bodyPr/>
        <a:lstStyle/>
        <a:p>
          <a:endParaRPr lang="en-US" sz="3000"/>
        </a:p>
      </dgm:t>
    </dgm:pt>
    <dgm:pt modelId="{6889CA15-1D12-4CA6-B967-528DBA3E3877}" type="parTrans" cxnId="{2F663D47-E65D-4190-A41F-3D5AC993B11A}">
      <dgm:prSet/>
      <dgm:spPr/>
      <dgm:t>
        <a:bodyPr/>
        <a:lstStyle/>
        <a:p>
          <a:endParaRPr lang="en-US" sz="3000"/>
        </a:p>
      </dgm:t>
    </dgm:pt>
    <dgm:pt modelId="{1BBF7D94-2E77-40BA-AE11-52925E75C67C}" type="pres">
      <dgm:prSet presAssocID="{B822DA22-CF37-4399-AE9D-8F58AEF210D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D3D4D05-A687-4320-990C-D7A1CB73E0C0}" type="pres">
      <dgm:prSet presAssocID="{D6AD4B79-C02B-40C1-973A-BF41507BF41F}" presName="Parent" presStyleLbl="node0" presStyleIdx="0" presStyleCnt="1">
        <dgm:presLayoutVars>
          <dgm:chMax val="6"/>
          <dgm:chPref val="6"/>
        </dgm:presLayoutVars>
      </dgm:prSet>
      <dgm:spPr/>
    </dgm:pt>
    <dgm:pt modelId="{58A092EB-3EF6-4028-A8F5-FC22C1EC57E8}" type="pres">
      <dgm:prSet presAssocID="{E1CC1A89-C914-474C-AB25-B404F2C8B118}" presName="Accent1" presStyleCnt="0"/>
      <dgm:spPr/>
    </dgm:pt>
    <dgm:pt modelId="{3EADECB9-53DE-4926-847B-1409D1F52778}" type="pres">
      <dgm:prSet presAssocID="{E1CC1A89-C914-474C-AB25-B404F2C8B118}" presName="Accent" presStyleLbl="bgShp" presStyleIdx="0" presStyleCnt="6"/>
      <dgm:spPr/>
    </dgm:pt>
    <dgm:pt modelId="{CB0AD953-DC42-493D-9A11-E1604F5361C4}" type="pres">
      <dgm:prSet presAssocID="{E1CC1A89-C914-474C-AB25-B404F2C8B11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4CC92657-AB1C-4BC7-927C-835B22277F5D}" type="pres">
      <dgm:prSet presAssocID="{26A329AA-27A9-4B55-A88E-007BF99CB407}" presName="Accent2" presStyleCnt="0"/>
      <dgm:spPr/>
    </dgm:pt>
    <dgm:pt modelId="{1BA732E7-7240-4991-9089-E37CD20C656C}" type="pres">
      <dgm:prSet presAssocID="{26A329AA-27A9-4B55-A88E-007BF99CB407}" presName="Accent" presStyleLbl="bgShp" presStyleIdx="1" presStyleCnt="6"/>
      <dgm:spPr/>
    </dgm:pt>
    <dgm:pt modelId="{0DD32288-01B8-4310-85C7-34CE9D35AC69}" type="pres">
      <dgm:prSet presAssocID="{26A329AA-27A9-4B55-A88E-007BF99CB407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0A91979C-CDC1-4ECC-A838-FDCE8D99457F}" type="pres">
      <dgm:prSet presAssocID="{52373AF1-083D-482B-B739-F82B72262F37}" presName="Accent3" presStyleCnt="0"/>
      <dgm:spPr/>
    </dgm:pt>
    <dgm:pt modelId="{256E27D4-E9D0-452B-A7E1-E3D8CB388DE3}" type="pres">
      <dgm:prSet presAssocID="{52373AF1-083D-482B-B739-F82B72262F37}" presName="Accent" presStyleLbl="bgShp" presStyleIdx="2" presStyleCnt="6"/>
      <dgm:spPr/>
    </dgm:pt>
    <dgm:pt modelId="{1FD6306E-66F5-494C-8791-53A7804BC889}" type="pres">
      <dgm:prSet presAssocID="{52373AF1-083D-482B-B739-F82B72262F3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4F8DFAC-67C0-453B-A385-3358FFF2426F}" type="pres">
      <dgm:prSet presAssocID="{265E48D0-6336-4B5F-AE16-469C05375BFB}" presName="Accent4" presStyleCnt="0"/>
      <dgm:spPr/>
    </dgm:pt>
    <dgm:pt modelId="{5152CD93-B2C8-4D60-9301-19DE71F1AFC9}" type="pres">
      <dgm:prSet presAssocID="{265E48D0-6336-4B5F-AE16-469C05375BFB}" presName="Accent" presStyleLbl="bgShp" presStyleIdx="3" presStyleCnt="6"/>
      <dgm:spPr/>
    </dgm:pt>
    <dgm:pt modelId="{DD5B746E-A78E-4760-B89C-796459D687F6}" type="pres">
      <dgm:prSet presAssocID="{265E48D0-6336-4B5F-AE16-469C05375BF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4F8E068-A8A1-47E2-B347-4B5218BA920B}" type="pres">
      <dgm:prSet presAssocID="{44F9FF87-22D9-48D8-A1AE-A53A9336732C}" presName="Accent5" presStyleCnt="0"/>
      <dgm:spPr/>
    </dgm:pt>
    <dgm:pt modelId="{6D3116EA-01DF-43AA-BBE0-BD06890A8401}" type="pres">
      <dgm:prSet presAssocID="{44F9FF87-22D9-48D8-A1AE-A53A9336732C}" presName="Accent" presStyleLbl="bgShp" presStyleIdx="4" presStyleCnt="6"/>
      <dgm:spPr/>
    </dgm:pt>
    <dgm:pt modelId="{03C39F8B-09B0-4156-A750-CAA36D5C85D5}" type="pres">
      <dgm:prSet presAssocID="{44F9FF87-22D9-48D8-A1AE-A53A9336732C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BF99104-BCA1-4E21-8FAB-EBEB0BE8FD71}" type="pres">
      <dgm:prSet presAssocID="{EABA9A3B-60FD-43F3-94FD-69AD49365452}" presName="Accent6" presStyleCnt="0"/>
      <dgm:spPr/>
    </dgm:pt>
    <dgm:pt modelId="{263AA943-0013-43B6-AB72-4293E916D8FC}" type="pres">
      <dgm:prSet presAssocID="{EABA9A3B-60FD-43F3-94FD-69AD49365452}" presName="Accent" presStyleLbl="bgShp" presStyleIdx="5" presStyleCnt="6"/>
      <dgm:spPr/>
    </dgm:pt>
    <dgm:pt modelId="{DFE80374-E2EA-487B-80D1-E7CC50134331}" type="pres">
      <dgm:prSet presAssocID="{EABA9A3B-60FD-43F3-94FD-69AD49365452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2058E02-20B6-4F69-BAD9-FE786853D771}" type="presOf" srcId="{44F9FF87-22D9-48D8-A1AE-A53A9336732C}" destId="{03C39F8B-09B0-4156-A750-CAA36D5C85D5}" srcOrd="0" destOrd="0" presId="urn:microsoft.com/office/officeart/2011/layout/HexagonRadial"/>
    <dgm:cxn modelId="{F82F5503-7BEE-4C66-92D6-D807D1ABB745}" srcId="{D6AD4B79-C02B-40C1-973A-BF41507BF41F}" destId="{EABA9A3B-60FD-43F3-94FD-69AD49365452}" srcOrd="5" destOrd="0" parTransId="{22C7EFD4-F1DF-4BEF-AD46-1998A7438302}" sibTransId="{46A71227-A044-4FFB-8073-49830E2CDE27}"/>
    <dgm:cxn modelId="{AD95431D-47D4-4387-8AE6-CA8F4069B685}" type="presOf" srcId="{52373AF1-083D-482B-B739-F82B72262F37}" destId="{1FD6306E-66F5-494C-8791-53A7804BC889}" srcOrd="0" destOrd="0" presId="urn:microsoft.com/office/officeart/2011/layout/HexagonRadial"/>
    <dgm:cxn modelId="{A53FD63D-3EAB-4C68-A4A6-9021E017F23E}" srcId="{D6AD4B79-C02B-40C1-973A-BF41507BF41F}" destId="{44F9FF87-22D9-48D8-A1AE-A53A9336732C}" srcOrd="4" destOrd="0" parTransId="{409BED08-AA16-4880-9313-42E0A9ABE671}" sibTransId="{20616695-76DE-4A39-BE85-D97CC424910F}"/>
    <dgm:cxn modelId="{2F663D47-E65D-4190-A41F-3D5AC993B11A}" srcId="{D6AD4B79-C02B-40C1-973A-BF41507BF41F}" destId="{52373AF1-083D-482B-B739-F82B72262F37}" srcOrd="2" destOrd="0" parTransId="{6889CA15-1D12-4CA6-B967-528DBA3E3877}" sibTransId="{17A1EDF6-CFA3-403D-9DD4-D6F6D44BBBBA}"/>
    <dgm:cxn modelId="{63624F69-6DA1-47A8-B03F-BEFC0F86C732}" srcId="{D6AD4B79-C02B-40C1-973A-BF41507BF41F}" destId="{E1CC1A89-C914-474C-AB25-B404F2C8B118}" srcOrd="0" destOrd="0" parTransId="{CAC85BB6-0D05-4398-BD45-262B62992A38}" sibTransId="{BE5E56A8-9A25-4B11-9BCB-5230F086ADD2}"/>
    <dgm:cxn modelId="{A353F74E-0BF2-4DEE-AEBF-FE6DFB56ACD2}" type="presOf" srcId="{D6AD4B79-C02B-40C1-973A-BF41507BF41F}" destId="{9D3D4D05-A687-4320-990C-D7A1CB73E0C0}" srcOrd="0" destOrd="0" presId="urn:microsoft.com/office/officeart/2011/layout/HexagonRadial"/>
    <dgm:cxn modelId="{20A98754-8274-45FC-8967-A32598DE4B85}" type="presOf" srcId="{B822DA22-CF37-4399-AE9D-8F58AEF210D5}" destId="{1BBF7D94-2E77-40BA-AE11-52925E75C67C}" srcOrd="0" destOrd="0" presId="urn:microsoft.com/office/officeart/2011/layout/HexagonRadial"/>
    <dgm:cxn modelId="{812FAA74-B99C-47E3-A8B8-141808E16587}" type="presOf" srcId="{EABA9A3B-60FD-43F3-94FD-69AD49365452}" destId="{DFE80374-E2EA-487B-80D1-E7CC50134331}" srcOrd="0" destOrd="0" presId="urn:microsoft.com/office/officeart/2011/layout/HexagonRadial"/>
    <dgm:cxn modelId="{03EDE288-5F16-4F65-999E-188C71B62A45}" srcId="{B822DA22-CF37-4399-AE9D-8F58AEF210D5}" destId="{D6AD4B79-C02B-40C1-973A-BF41507BF41F}" srcOrd="0" destOrd="0" parTransId="{4CB16BFD-FB22-4830-BEC9-3FC17F76194E}" sibTransId="{2BED84E9-EA2A-4660-AC51-3044149D9CA0}"/>
    <dgm:cxn modelId="{E0D1839E-30ED-4E62-8C37-F3249362B14A}" srcId="{D6AD4B79-C02B-40C1-973A-BF41507BF41F}" destId="{26A329AA-27A9-4B55-A88E-007BF99CB407}" srcOrd="1" destOrd="0" parTransId="{5DEBA5BB-8C6D-4021-8F9F-AEE90A2397D0}" sibTransId="{45722772-7665-4C33-8666-EA708A8B54AE}"/>
    <dgm:cxn modelId="{E04B5DCB-7A83-4F06-9562-A90E3CACA7A9}" type="presOf" srcId="{265E48D0-6336-4B5F-AE16-469C05375BFB}" destId="{DD5B746E-A78E-4760-B89C-796459D687F6}" srcOrd="0" destOrd="0" presId="urn:microsoft.com/office/officeart/2011/layout/HexagonRadial"/>
    <dgm:cxn modelId="{9ADF2CCF-DA01-4F2C-9F10-3982782EB54C}" srcId="{D6AD4B79-C02B-40C1-973A-BF41507BF41F}" destId="{265E48D0-6336-4B5F-AE16-469C05375BFB}" srcOrd="3" destOrd="0" parTransId="{E20FC9A2-B0E8-46A4-BB6F-29C1C3A0BF7A}" sibTransId="{0F4A8212-64B2-4AB5-81B1-2AED1E6D5898}"/>
    <dgm:cxn modelId="{3A6040D3-2479-449A-B369-909EFFEFD929}" type="presOf" srcId="{26A329AA-27A9-4B55-A88E-007BF99CB407}" destId="{0DD32288-01B8-4310-85C7-34CE9D35AC69}" srcOrd="0" destOrd="0" presId="urn:microsoft.com/office/officeart/2011/layout/HexagonRadial"/>
    <dgm:cxn modelId="{A2E9A7E2-EB78-4A0A-9CB9-FB5DA9F09BBA}" type="presOf" srcId="{E1CC1A89-C914-474C-AB25-B404F2C8B118}" destId="{CB0AD953-DC42-493D-9A11-E1604F5361C4}" srcOrd="0" destOrd="0" presId="urn:microsoft.com/office/officeart/2011/layout/HexagonRadial"/>
    <dgm:cxn modelId="{D68D40EC-7D2F-4AB8-8119-C29F372A113A}" type="presParOf" srcId="{1BBF7D94-2E77-40BA-AE11-52925E75C67C}" destId="{9D3D4D05-A687-4320-990C-D7A1CB73E0C0}" srcOrd="0" destOrd="0" presId="urn:microsoft.com/office/officeart/2011/layout/HexagonRadial"/>
    <dgm:cxn modelId="{5D0FBDEC-D172-4E09-B611-D73835020C60}" type="presParOf" srcId="{1BBF7D94-2E77-40BA-AE11-52925E75C67C}" destId="{58A092EB-3EF6-4028-A8F5-FC22C1EC57E8}" srcOrd="1" destOrd="0" presId="urn:microsoft.com/office/officeart/2011/layout/HexagonRadial"/>
    <dgm:cxn modelId="{B056422E-1D4E-4A8D-B384-BFF2128CAA99}" type="presParOf" srcId="{58A092EB-3EF6-4028-A8F5-FC22C1EC57E8}" destId="{3EADECB9-53DE-4926-847B-1409D1F52778}" srcOrd="0" destOrd="0" presId="urn:microsoft.com/office/officeart/2011/layout/HexagonRadial"/>
    <dgm:cxn modelId="{84EF323C-3E35-4219-BBA1-14F84B6A2DAC}" type="presParOf" srcId="{1BBF7D94-2E77-40BA-AE11-52925E75C67C}" destId="{CB0AD953-DC42-493D-9A11-E1604F5361C4}" srcOrd="2" destOrd="0" presId="urn:microsoft.com/office/officeart/2011/layout/HexagonRadial"/>
    <dgm:cxn modelId="{90599DD0-6135-4DFB-82CA-C32C1C8748A6}" type="presParOf" srcId="{1BBF7D94-2E77-40BA-AE11-52925E75C67C}" destId="{4CC92657-AB1C-4BC7-927C-835B22277F5D}" srcOrd="3" destOrd="0" presId="urn:microsoft.com/office/officeart/2011/layout/HexagonRadial"/>
    <dgm:cxn modelId="{1B05E1B5-9C99-49E6-BB39-D181E25ACB23}" type="presParOf" srcId="{4CC92657-AB1C-4BC7-927C-835B22277F5D}" destId="{1BA732E7-7240-4991-9089-E37CD20C656C}" srcOrd="0" destOrd="0" presId="urn:microsoft.com/office/officeart/2011/layout/HexagonRadial"/>
    <dgm:cxn modelId="{508F04DC-D38A-4C77-9742-793B9B2BC825}" type="presParOf" srcId="{1BBF7D94-2E77-40BA-AE11-52925E75C67C}" destId="{0DD32288-01B8-4310-85C7-34CE9D35AC69}" srcOrd="4" destOrd="0" presId="urn:microsoft.com/office/officeart/2011/layout/HexagonRadial"/>
    <dgm:cxn modelId="{9B8CDB0F-9BAB-4320-9441-AF3AF0D27E7E}" type="presParOf" srcId="{1BBF7D94-2E77-40BA-AE11-52925E75C67C}" destId="{0A91979C-CDC1-4ECC-A838-FDCE8D99457F}" srcOrd="5" destOrd="0" presId="urn:microsoft.com/office/officeart/2011/layout/HexagonRadial"/>
    <dgm:cxn modelId="{571DA4E8-B906-4B5B-8257-F6E946984490}" type="presParOf" srcId="{0A91979C-CDC1-4ECC-A838-FDCE8D99457F}" destId="{256E27D4-E9D0-452B-A7E1-E3D8CB388DE3}" srcOrd="0" destOrd="0" presId="urn:microsoft.com/office/officeart/2011/layout/HexagonRadial"/>
    <dgm:cxn modelId="{CF635622-1FBD-49FA-AFFE-7454B633FFAB}" type="presParOf" srcId="{1BBF7D94-2E77-40BA-AE11-52925E75C67C}" destId="{1FD6306E-66F5-494C-8791-53A7804BC889}" srcOrd="6" destOrd="0" presId="urn:microsoft.com/office/officeart/2011/layout/HexagonRadial"/>
    <dgm:cxn modelId="{0AAF1415-4F27-49F0-9A90-F6710FFE61D7}" type="presParOf" srcId="{1BBF7D94-2E77-40BA-AE11-52925E75C67C}" destId="{C4F8DFAC-67C0-453B-A385-3358FFF2426F}" srcOrd="7" destOrd="0" presId="urn:microsoft.com/office/officeart/2011/layout/HexagonRadial"/>
    <dgm:cxn modelId="{83F77428-120D-426B-AB9B-BF1E23C2E9C2}" type="presParOf" srcId="{C4F8DFAC-67C0-453B-A385-3358FFF2426F}" destId="{5152CD93-B2C8-4D60-9301-19DE71F1AFC9}" srcOrd="0" destOrd="0" presId="urn:microsoft.com/office/officeart/2011/layout/HexagonRadial"/>
    <dgm:cxn modelId="{9FA1D514-E5A5-4204-B701-B0AD08774403}" type="presParOf" srcId="{1BBF7D94-2E77-40BA-AE11-52925E75C67C}" destId="{DD5B746E-A78E-4760-B89C-796459D687F6}" srcOrd="8" destOrd="0" presId="urn:microsoft.com/office/officeart/2011/layout/HexagonRadial"/>
    <dgm:cxn modelId="{2C2716AD-BCBD-40C8-94E9-4E7FC755B1BB}" type="presParOf" srcId="{1BBF7D94-2E77-40BA-AE11-52925E75C67C}" destId="{F4F8E068-A8A1-47E2-B347-4B5218BA920B}" srcOrd="9" destOrd="0" presId="urn:microsoft.com/office/officeart/2011/layout/HexagonRadial"/>
    <dgm:cxn modelId="{3F93B969-421D-48FD-8B0C-FC6D134AE415}" type="presParOf" srcId="{F4F8E068-A8A1-47E2-B347-4B5218BA920B}" destId="{6D3116EA-01DF-43AA-BBE0-BD06890A8401}" srcOrd="0" destOrd="0" presId="urn:microsoft.com/office/officeart/2011/layout/HexagonRadial"/>
    <dgm:cxn modelId="{C3BBD7C8-A44E-42B1-8D73-32AD20ADA512}" type="presParOf" srcId="{1BBF7D94-2E77-40BA-AE11-52925E75C67C}" destId="{03C39F8B-09B0-4156-A750-CAA36D5C85D5}" srcOrd="10" destOrd="0" presId="urn:microsoft.com/office/officeart/2011/layout/HexagonRadial"/>
    <dgm:cxn modelId="{FF3426CE-C2AF-48B1-A2D9-A60D67520315}" type="presParOf" srcId="{1BBF7D94-2E77-40BA-AE11-52925E75C67C}" destId="{EBF99104-BCA1-4E21-8FAB-EBEB0BE8FD71}" srcOrd="11" destOrd="0" presId="urn:microsoft.com/office/officeart/2011/layout/HexagonRadial"/>
    <dgm:cxn modelId="{0F8FE3B7-C8BB-4035-8049-C196A45958E7}" type="presParOf" srcId="{EBF99104-BCA1-4E21-8FAB-EBEB0BE8FD71}" destId="{263AA943-0013-43B6-AB72-4293E916D8FC}" srcOrd="0" destOrd="0" presId="urn:microsoft.com/office/officeart/2011/layout/HexagonRadial"/>
    <dgm:cxn modelId="{19BE4579-3C91-4CB4-B2D8-958E17CFC72A}" type="presParOf" srcId="{1BBF7D94-2E77-40BA-AE11-52925E75C67C}" destId="{DFE80374-E2EA-487B-80D1-E7CC5013433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D4D05-A687-4320-990C-D7A1CB73E0C0}">
      <dsp:nvSpPr>
        <dsp:cNvPr id="0" name=""/>
        <dsp:cNvSpPr/>
      </dsp:nvSpPr>
      <dsp:spPr>
        <a:xfrm>
          <a:off x="4636984" y="2716324"/>
          <a:ext cx="3452566" cy="2986609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  <a:latin typeface="Preeti" pitchFamily="2" charset="0"/>
            </a:rPr>
            <a:t>/</a:t>
          </a:r>
          <a:r>
            <a:rPr lang="en-US" sz="3600" kern="1200" dirty="0" err="1">
              <a:solidFill>
                <a:schemeClr val="bg1"/>
              </a:solidFill>
              <a:latin typeface="Preeti" pitchFamily="2" charset="0"/>
            </a:rPr>
            <a:t>fli6«o</a:t>
          </a:r>
          <a:r>
            <a:rPr lang="en-US" sz="3600" kern="1200" dirty="0">
              <a:solidFill>
                <a:schemeClr val="bg1"/>
              </a:solidFill>
              <a:latin typeface="Preeti" pitchFamily="2" charset="0"/>
            </a:rPr>
            <a:t> /f]</a:t>
          </a:r>
          <a:r>
            <a:rPr lang="en-US" sz="3600" kern="1200" dirty="0" err="1">
              <a:solidFill>
                <a:schemeClr val="bg1"/>
              </a:solidFill>
              <a:latin typeface="Preeti" pitchFamily="2" charset="0"/>
            </a:rPr>
            <a:t>huf</a:t>
          </a:r>
          <a:r>
            <a:rPr lang="en-US" sz="3600" kern="1200" dirty="0">
              <a:solidFill>
                <a:schemeClr val="bg1"/>
              </a:solidFill>
              <a:latin typeface="Preeti" pitchFamily="2" charset="0"/>
            </a:rPr>
            <a:t>/ </a:t>
          </a:r>
          <a:r>
            <a:rPr lang="en-US" sz="3600" kern="1200" dirty="0" err="1">
              <a:solidFill>
                <a:schemeClr val="bg1"/>
              </a:solidFill>
              <a:latin typeface="Preeti" pitchFamily="2" charset="0"/>
            </a:rPr>
            <a:t>sfo</a:t>
          </a:r>
          <a:r>
            <a:rPr lang="en-US" sz="3600" kern="1200" dirty="0">
              <a:solidFill>
                <a:schemeClr val="bg1"/>
              </a:solidFill>
              <a:latin typeface="Preeti" pitchFamily="2" charset="0"/>
            </a:rPr>
            <a:t>{</a:t>
          </a:r>
          <a:r>
            <a:rPr lang="en-US" sz="3600" kern="1200" dirty="0" err="1">
              <a:solidFill>
                <a:schemeClr val="bg1"/>
              </a:solidFill>
              <a:latin typeface="Preeti" pitchFamily="2" charset="0"/>
            </a:rPr>
            <a:t>qmdsf</a:t>
          </a:r>
          <a:r>
            <a:rPr lang="en-US" sz="3600" kern="1200" dirty="0">
              <a:solidFill>
                <a:schemeClr val="bg1"/>
              </a:solidFill>
              <a:latin typeface="Preeti" pitchFamily="2" charset="0"/>
            </a:rPr>
            <a:t>] </a:t>
          </a:r>
          <a:r>
            <a:rPr lang="en-US" sz="3600" kern="1200" dirty="0" err="1">
              <a:solidFill>
                <a:schemeClr val="bg1"/>
              </a:solidFill>
              <a:latin typeface="Preeti" pitchFamily="2" charset="0"/>
            </a:rPr>
            <a:t>cfjZostf</a:t>
          </a:r>
          <a:endParaRPr lang="en-US" sz="3600" kern="1200" dirty="0">
            <a:solidFill>
              <a:schemeClr val="bg1"/>
            </a:solidFill>
            <a:latin typeface="Preeti" pitchFamily="2" charset="0"/>
          </a:endParaRPr>
        </a:p>
      </dsp:txBody>
      <dsp:txXfrm>
        <a:off x="5209123" y="3211247"/>
        <a:ext cx="2308288" cy="1996763"/>
      </dsp:txXfrm>
    </dsp:sp>
    <dsp:sp modelId="{1BA732E7-7240-4991-9089-E37CD20C656C}">
      <dsp:nvSpPr>
        <dsp:cNvPr id="0" name=""/>
        <dsp:cNvSpPr/>
      </dsp:nvSpPr>
      <dsp:spPr>
        <a:xfrm>
          <a:off x="6798954" y="1287433"/>
          <a:ext cx="1302643" cy="11223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AD953-DC42-493D-9A11-E1604F5361C4}">
      <dsp:nvSpPr>
        <dsp:cNvPr id="0" name=""/>
        <dsp:cNvSpPr/>
      </dsp:nvSpPr>
      <dsp:spPr>
        <a:xfrm>
          <a:off x="4955015" y="0"/>
          <a:ext cx="2829353" cy="2447723"/>
        </a:xfrm>
        <a:prstGeom prst="hexagon">
          <a:avLst>
            <a:gd name="adj" fmla="val 2857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Preeti" pitchFamily="2" charset="0"/>
            </a:rPr>
            <a:t>ul/</a:t>
          </a:r>
          <a:r>
            <a:rPr lang="en-US" sz="3000" kern="1200" dirty="0" err="1">
              <a:latin typeface="Preeti" pitchFamily="2" charset="0"/>
            </a:rPr>
            <a:t>aL</a:t>
          </a:r>
          <a:r>
            <a:rPr lang="en-US" sz="3000" kern="1200" dirty="0">
              <a:latin typeface="Preeti" pitchFamily="2" charset="0"/>
            </a:rPr>
            <a:t> </a:t>
          </a:r>
          <a:r>
            <a:rPr lang="en-US" sz="3000" kern="1200" dirty="0" err="1">
              <a:latin typeface="Preeti" pitchFamily="2" charset="0"/>
            </a:rPr>
            <a:t>tyf</a:t>
          </a:r>
          <a:r>
            <a:rPr lang="en-US" sz="3000" kern="1200" dirty="0">
              <a:latin typeface="Preeti" pitchFamily="2" charset="0"/>
            </a:rPr>
            <a:t> hf]</a:t>
          </a:r>
          <a:r>
            <a:rPr lang="en-US" sz="3000" kern="1200" dirty="0" err="1">
              <a:latin typeface="Preeti" pitchFamily="2" charset="0"/>
            </a:rPr>
            <a:t>lvd</a:t>
          </a:r>
          <a:r>
            <a:rPr lang="en-US" sz="3000" kern="1200" dirty="0">
              <a:latin typeface="Preeti" pitchFamily="2" charset="0"/>
            </a:rPr>
            <a:t> </a:t>
          </a:r>
          <a:r>
            <a:rPr lang="en-US" sz="3000" kern="1200" dirty="0" err="1">
              <a:latin typeface="Preeti" pitchFamily="2" charset="0"/>
            </a:rPr>
            <a:t>Go"gLs</a:t>
          </a:r>
          <a:r>
            <a:rPr lang="en-US" sz="3000" kern="1200" dirty="0">
              <a:latin typeface="Preeti" pitchFamily="2" charset="0"/>
            </a:rPr>
            <a:t>/</a:t>
          </a:r>
          <a:r>
            <a:rPr lang="en-US" sz="3000" kern="1200" dirty="0" err="1">
              <a:latin typeface="Preeti" pitchFamily="2" charset="0"/>
            </a:rPr>
            <a:t>0f</a:t>
          </a:r>
          <a:endParaRPr lang="en-US" sz="3000" kern="1200" dirty="0"/>
        </a:p>
      </dsp:txBody>
      <dsp:txXfrm>
        <a:off x="5423899" y="405640"/>
        <a:ext cx="1891585" cy="1636443"/>
      </dsp:txXfrm>
    </dsp:sp>
    <dsp:sp modelId="{256E27D4-E9D0-452B-A7E1-E3D8CB388DE3}">
      <dsp:nvSpPr>
        <dsp:cNvPr id="0" name=""/>
        <dsp:cNvSpPr/>
      </dsp:nvSpPr>
      <dsp:spPr>
        <a:xfrm>
          <a:off x="8319239" y="3385722"/>
          <a:ext cx="1302643" cy="11223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32288-01B8-4310-85C7-34CE9D35AC69}">
      <dsp:nvSpPr>
        <dsp:cNvPr id="0" name=""/>
        <dsp:cNvSpPr/>
      </dsp:nvSpPr>
      <dsp:spPr>
        <a:xfrm>
          <a:off x="7549861" y="1505513"/>
          <a:ext cx="2829353" cy="2447723"/>
        </a:xfrm>
        <a:prstGeom prst="hexagon">
          <a:avLst>
            <a:gd name="adj" fmla="val 2857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Preeti" pitchFamily="2" charset="0"/>
            </a:rPr>
            <a:t>Go"gtd</a:t>
          </a:r>
          <a:r>
            <a:rPr lang="en-US" sz="3000" kern="1200" dirty="0">
              <a:latin typeface="Preeti" pitchFamily="2" charset="0"/>
            </a:rPr>
            <a:t> /f]</a:t>
          </a:r>
          <a:r>
            <a:rPr lang="en-US" sz="3000" kern="1200" dirty="0" err="1">
              <a:latin typeface="Preeti" pitchFamily="2" charset="0"/>
            </a:rPr>
            <a:t>huf</a:t>
          </a:r>
          <a:r>
            <a:rPr lang="en-US" sz="3000" kern="1200" dirty="0">
              <a:latin typeface="Preeti" pitchFamily="2" charset="0"/>
            </a:rPr>
            <a:t>/</a:t>
          </a:r>
          <a:r>
            <a:rPr lang="en-US" sz="3000" kern="1200" dirty="0" err="1">
              <a:latin typeface="Preeti" pitchFamily="2" charset="0"/>
            </a:rPr>
            <a:t>Lsf</a:t>
          </a:r>
          <a:r>
            <a:rPr lang="en-US" sz="3000" kern="1200" dirty="0">
              <a:latin typeface="Preeti" pitchFamily="2" charset="0"/>
            </a:rPr>
            <a:t>] </a:t>
          </a:r>
          <a:r>
            <a:rPr lang="en-US" sz="3000" kern="1200" dirty="0" err="1">
              <a:latin typeface="Preeti" pitchFamily="2" charset="0"/>
            </a:rPr>
            <a:t>k|Tofe"t</a:t>
          </a:r>
          <a:r>
            <a:rPr lang="en-US" sz="3000" kern="1200" dirty="0">
              <a:latin typeface="Preeti" pitchFamily="2" charset="0"/>
            </a:rPr>
            <a:t> ug{</a:t>
          </a:r>
          <a:endParaRPr lang="en-US" sz="3000" kern="1200" dirty="0"/>
        </a:p>
      </dsp:txBody>
      <dsp:txXfrm>
        <a:off x="8018745" y="1911153"/>
        <a:ext cx="1891585" cy="1636443"/>
      </dsp:txXfrm>
    </dsp:sp>
    <dsp:sp modelId="{5152CD93-B2C8-4D60-9301-19DE71F1AFC9}">
      <dsp:nvSpPr>
        <dsp:cNvPr id="0" name=""/>
        <dsp:cNvSpPr/>
      </dsp:nvSpPr>
      <dsp:spPr>
        <a:xfrm>
          <a:off x="7263151" y="5754296"/>
          <a:ext cx="1302643" cy="11223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6306E-66F5-494C-8791-53A7804BC889}">
      <dsp:nvSpPr>
        <dsp:cNvPr id="0" name=""/>
        <dsp:cNvSpPr/>
      </dsp:nvSpPr>
      <dsp:spPr>
        <a:xfrm>
          <a:off x="7549861" y="4465179"/>
          <a:ext cx="2829353" cy="2447723"/>
        </a:xfrm>
        <a:prstGeom prst="hexagon">
          <a:avLst>
            <a:gd name="adj" fmla="val 2857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Preeti" pitchFamily="2" charset="0"/>
            </a:rPr>
            <a:t>/f]</a:t>
          </a:r>
          <a:r>
            <a:rPr lang="en-US" sz="3000" kern="1200" dirty="0" err="1">
              <a:latin typeface="Preeti" pitchFamily="2" charset="0"/>
            </a:rPr>
            <a:t>huf</a:t>
          </a:r>
          <a:r>
            <a:rPr lang="en-US" sz="3000" kern="1200" dirty="0">
              <a:latin typeface="Preeti" pitchFamily="2" charset="0"/>
            </a:rPr>
            <a:t>/L </a:t>
          </a:r>
          <a:r>
            <a:rPr lang="en-US" sz="3000" kern="1200" dirty="0" err="1">
              <a:latin typeface="Preeti" pitchFamily="2" charset="0"/>
            </a:rPr>
            <a:t>l;h</a:t>
          </a:r>
          <a:r>
            <a:rPr lang="en-US" sz="3000" kern="1200" dirty="0">
              <a:latin typeface="Preeti" pitchFamily="2" charset="0"/>
            </a:rPr>
            <a:t>{</a:t>
          </a:r>
          <a:r>
            <a:rPr lang="en-US" sz="3000" kern="1200" dirty="0" err="1">
              <a:latin typeface="Preeti" pitchFamily="2" charset="0"/>
            </a:rPr>
            <a:t>gfsf</a:t>
          </a:r>
          <a:r>
            <a:rPr lang="en-US" sz="3000" kern="1200" dirty="0">
              <a:latin typeface="Preeti" pitchFamily="2" charset="0"/>
            </a:rPr>
            <a:t> </a:t>
          </a:r>
          <a:r>
            <a:rPr lang="en-US" sz="3000" kern="1200" dirty="0" err="1">
              <a:latin typeface="Preeti" pitchFamily="2" charset="0"/>
            </a:rPr>
            <a:t>nflu</a:t>
          </a:r>
          <a:r>
            <a:rPr lang="en-US" sz="3000" kern="1200" dirty="0">
              <a:latin typeface="Preeti" pitchFamily="2" charset="0"/>
            </a:rPr>
            <a:t> ;/sf/L, </a:t>
          </a:r>
          <a:r>
            <a:rPr lang="en-US" sz="3000" kern="1200" dirty="0" err="1">
              <a:latin typeface="Preeti" pitchFamily="2" charset="0"/>
            </a:rPr>
            <a:t>lghL</a:t>
          </a:r>
          <a:r>
            <a:rPr lang="en-US" sz="3000" kern="1200" dirty="0">
              <a:latin typeface="Preeti" pitchFamily="2" charset="0"/>
            </a:rPr>
            <a:t> / u}/;/sf/L If]</a:t>
          </a:r>
          <a:r>
            <a:rPr lang="en-US" sz="3000" kern="1200" dirty="0" err="1">
              <a:latin typeface="Preeti" pitchFamily="2" charset="0"/>
            </a:rPr>
            <a:t>qsf</a:t>
          </a:r>
          <a:r>
            <a:rPr lang="en-US" sz="3000" kern="1200" dirty="0">
              <a:latin typeface="Preeti" pitchFamily="2" charset="0"/>
            </a:rPr>
            <a:t>] ;</a:t>
          </a:r>
          <a:r>
            <a:rPr lang="en-US" sz="3000" kern="1200" dirty="0" err="1">
              <a:latin typeface="Preeti" pitchFamily="2" charset="0"/>
            </a:rPr>
            <a:t>dGjo</a:t>
          </a:r>
          <a:r>
            <a:rPr lang="en-US" sz="3000" kern="1200" dirty="0">
              <a:latin typeface="Preeti" pitchFamily="2" charset="0"/>
            </a:rPr>
            <a:t> :</a:t>
          </a:r>
          <a:r>
            <a:rPr lang="en-US" sz="3000" kern="1200" dirty="0" err="1">
              <a:latin typeface="Preeti" pitchFamily="2" charset="0"/>
            </a:rPr>
            <a:t>yfkgf</a:t>
          </a:r>
          <a:r>
            <a:rPr lang="en-US" sz="3000" kern="1200" dirty="0">
              <a:latin typeface="Preeti" pitchFamily="2" charset="0"/>
            </a:rPr>
            <a:t> ug{</a:t>
          </a:r>
          <a:endParaRPr lang="en-US" sz="3000" kern="1200" dirty="0"/>
        </a:p>
      </dsp:txBody>
      <dsp:txXfrm>
        <a:off x="8018745" y="4870819"/>
        <a:ext cx="1891585" cy="1636443"/>
      </dsp:txXfrm>
    </dsp:sp>
    <dsp:sp modelId="{6D3116EA-01DF-43AA-BBE0-BD06890A8401}">
      <dsp:nvSpPr>
        <dsp:cNvPr id="0" name=""/>
        <dsp:cNvSpPr/>
      </dsp:nvSpPr>
      <dsp:spPr>
        <a:xfrm>
          <a:off x="4643409" y="6000163"/>
          <a:ext cx="1302643" cy="11223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5B746E-A78E-4760-B89C-796459D687F6}">
      <dsp:nvSpPr>
        <dsp:cNvPr id="0" name=""/>
        <dsp:cNvSpPr/>
      </dsp:nvSpPr>
      <dsp:spPr>
        <a:xfrm>
          <a:off x="4955015" y="5972376"/>
          <a:ext cx="2829353" cy="2447723"/>
        </a:xfrm>
        <a:prstGeom prst="hexagon">
          <a:avLst>
            <a:gd name="adj" fmla="val 2857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solidFill>
                <a:schemeClr val="tx1"/>
              </a:solidFill>
              <a:latin typeface="Preeti" pitchFamily="2" charset="0"/>
            </a:rPr>
            <a:t>afWofTds</a:t>
          </a:r>
          <a:r>
            <a:rPr lang="en-US" sz="3000" kern="1200" dirty="0">
              <a:solidFill>
                <a:schemeClr val="tx1"/>
              </a:solidFill>
              <a:latin typeface="Preeti" pitchFamily="2" charset="0"/>
            </a:rPr>
            <a:t> </a:t>
          </a:r>
          <a:r>
            <a:rPr lang="en-US" sz="3000" kern="1200" dirty="0" err="1">
              <a:solidFill>
                <a:schemeClr val="tx1"/>
              </a:solidFill>
              <a:latin typeface="Preeti" pitchFamily="2" charset="0"/>
            </a:rPr>
            <a:t>a;fO</a:t>
          </a:r>
          <a:r>
            <a:rPr lang="en-US" sz="3000" kern="1200" dirty="0">
              <a:solidFill>
                <a:schemeClr val="tx1"/>
              </a:solidFill>
              <a:latin typeface="Preeti" pitchFamily="2" charset="0"/>
            </a:rPr>
            <a:t> ;/</a:t>
          </a:r>
          <a:r>
            <a:rPr lang="en-US" sz="3000" kern="1200" dirty="0" err="1">
              <a:solidFill>
                <a:schemeClr val="tx1"/>
              </a:solidFill>
              <a:latin typeface="Preeti" pitchFamily="2" charset="0"/>
            </a:rPr>
            <a:t>fO</a:t>
          </a:r>
          <a:r>
            <a:rPr lang="en-US" sz="3000" kern="1200" dirty="0">
              <a:solidFill>
                <a:schemeClr val="tx1"/>
              </a:solidFill>
              <a:latin typeface="Preeti" pitchFamily="2" charset="0"/>
            </a:rPr>
            <a:t>{ / j}b]</a:t>
          </a:r>
          <a:r>
            <a:rPr lang="en-US" sz="3000" kern="1200" dirty="0" err="1">
              <a:solidFill>
                <a:schemeClr val="tx1"/>
              </a:solidFill>
              <a:latin typeface="Preeti" pitchFamily="2" charset="0"/>
            </a:rPr>
            <a:t>lzs</a:t>
          </a:r>
          <a:r>
            <a:rPr lang="en-US" sz="3000" kern="1200" dirty="0">
              <a:solidFill>
                <a:schemeClr val="tx1"/>
              </a:solidFill>
              <a:latin typeface="Preeti" pitchFamily="2" charset="0"/>
            </a:rPr>
            <a:t> /f]</a:t>
          </a:r>
          <a:r>
            <a:rPr lang="en-US" sz="3000" kern="1200" dirty="0" err="1">
              <a:solidFill>
                <a:schemeClr val="tx1"/>
              </a:solidFill>
              <a:latin typeface="Preeti" pitchFamily="2" charset="0"/>
            </a:rPr>
            <a:t>huf</a:t>
          </a:r>
          <a:r>
            <a:rPr lang="en-US" sz="3000" kern="1200" dirty="0">
              <a:solidFill>
                <a:schemeClr val="tx1"/>
              </a:solidFill>
              <a:latin typeface="Preeti" pitchFamily="2" charset="0"/>
            </a:rPr>
            <a:t>/L </a:t>
          </a:r>
          <a:r>
            <a:rPr lang="en-US" sz="3000" kern="1200" dirty="0" err="1">
              <a:solidFill>
                <a:schemeClr val="tx1"/>
              </a:solidFill>
              <a:latin typeface="Preeti" pitchFamily="2" charset="0"/>
            </a:rPr>
            <a:t>dflysf</a:t>
          </a:r>
          <a:r>
            <a:rPr lang="en-US" sz="3000" kern="1200" dirty="0">
              <a:solidFill>
                <a:schemeClr val="tx1"/>
              </a:solidFill>
              <a:latin typeface="Preeti" pitchFamily="2" charset="0"/>
            </a:rPr>
            <a:t>] k/</a:t>
          </a:r>
          <a:r>
            <a:rPr lang="en-US" sz="3000" kern="1200" dirty="0" err="1">
              <a:solidFill>
                <a:schemeClr val="tx1"/>
              </a:solidFill>
              <a:latin typeface="Preeti" pitchFamily="2" charset="0"/>
            </a:rPr>
            <a:t>lge</a:t>
          </a:r>
          <a:r>
            <a:rPr lang="en-US" sz="3000" kern="1200" dirty="0">
              <a:solidFill>
                <a:schemeClr val="tx1"/>
              </a:solidFill>
              <a:latin typeface="Preeti" pitchFamily="2" charset="0"/>
            </a:rPr>
            <a:t>{/</a:t>
          </a:r>
          <a:r>
            <a:rPr lang="en-US" sz="3000" kern="1200" dirty="0" err="1">
              <a:solidFill>
                <a:schemeClr val="tx1"/>
              </a:solidFill>
              <a:latin typeface="Preeti" pitchFamily="2" charset="0"/>
            </a:rPr>
            <a:t>tf</a:t>
          </a:r>
          <a:r>
            <a:rPr lang="en-US" sz="3000" kern="1200" dirty="0">
              <a:solidFill>
                <a:schemeClr val="tx1"/>
              </a:solidFill>
              <a:latin typeface="Preeti" pitchFamily="2" charset="0"/>
            </a:rPr>
            <a:t> </a:t>
          </a:r>
          <a:r>
            <a:rPr lang="en-US" sz="3000" kern="1200" dirty="0" err="1">
              <a:solidFill>
                <a:schemeClr val="tx1"/>
              </a:solidFill>
              <a:latin typeface="Preeti" pitchFamily="2" charset="0"/>
            </a:rPr>
            <a:t>x6fpg</a:t>
          </a:r>
          <a:endParaRPr lang="en-US" sz="3000" kern="1200" dirty="0"/>
        </a:p>
      </dsp:txBody>
      <dsp:txXfrm>
        <a:off x="5423899" y="6378016"/>
        <a:ext cx="1891585" cy="1636443"/>
      </dsp:txXfrm>
    </dsp:sp>
    <dsp:sp modelId="{263AA943-0013-43B6-AB72-4293E916D8FC}">
      <dsp:nvSpPr>
        <dsp:cNvPr id="0" name=""/>
        <dsp:cNvSpPr/>
      </dsp:nvSpPr>
      <dsp:spPr>
        <a:xfrm>
          <a:off x="3098227" y="3902716"/>
          <a:ext cx="1302643" cy="11223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39F8B-09B0-4156-A750-CAA36D5C85D5}">
      <dsp:nvSpPr>
        <dsp:cNvPr id="0" name=""/>
        <dsp:cNvSpPr/>
      </dsp:nvSpPr>
      <dsp:spPr>
        <a:xfrm>
          <a:off x="2348123" y="4466863"/>
          <a:ext cx="2829353" cy="2447723"/>
        </a:xfrm>
        <a:prstGeom prst="hexagon">
          <a:avLst>
            <a:gd name="adj" fmla="val 2857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Preeti" pitchFamily="2" charset="0"/>
            </a:rPr>
            <a:t>;fj{</a:t>
          </a:r>
          <a:r>
            <a:rPr lang="en-US" sz="3000" kern="1200" dirty="0" err="1">
              <a:latin typeface="Preeti" pitchFamily="2" charset="0"/>
            </a:rPr>
            <a:t>hlgs</a:t>
          </a:r>
          <a:r>
            <a:rPr lang="en-US" sz="3000" kern="1200" dirty="0">
              <a:latin typeface="Preeti" pitchFamily="2" charset="0"/>
            </a:rPr>
            <a:t> </a:t>
          </a:r>
          <a:r>
            <a:rPr lang="en-US" sz="3000" kern="1200" dirty="0" err="1">
              <a:latin typeface="Preeti" pitchFamily="2" charset="0"/>
            </a:rPr>
            <a:t>lgdf</a:t>
          </a:r>
          <a:r>
            <a:rPr lang="en-US" sz="3000" kern="1200" dirty="0">
              <a:latin typeface="Preeti" pitchFamily="2" charset="0"/>
            </a:rPr>
            <a:t>{</a:t>
          </a:r>
          <a:r>
            <a:rPr lang="en-US" sz="3000" kern="1200" dirty="0" err="1">
              <a:latin typeface="Preeti" pitchFamily="2" charset="0"/>
            </a:rPr>
            <a:t>0f</a:t>
          </a:r>
          <a:r>
            <a:rPr lang="en-US" sz="3000" kern="1200" dirty="0">
              <a:latin typeface="Preeti" pitchFamily="2" charset="0"/>
            </a:rPr>
            <a:t> </a:t>
          </a:r>
          <a:r>
            <a:rPr lang="en-US" sz="3000" kern="1200" dirty="0" err="1">
              <a:latin typeface="Preeti" pitchFamily="2" charset="0"/>
            </a:rPr>
            <a:t>sfo</a:t>
          </a:r>
          <a:r>
            <a:rPr lang="en-US" sz="3000" kern="1200" dirty="0">
              <a:latin typeface="Preeti" pitchFamily="2" charset="0"/>
            </a:rPr>
            <a:t>{</a:t>
          </a:r>
          <a:r>
            <a:rPr lang="en-US" sz="3000" kern="1200" dirty="0" err="1">
              <a:latin typeface="Preeti" pitchFamily="2" charset="0"/>
            </a:rPr>
            <a:t>x?sf</a:t>
          </a:r>
          <a:r>
            <a:rPr lang="en-US" sz="3000" kern="1200" dirty="0">
              <a:latin typeface="Preeti" pitchFamily="2" charset="0"/>
            </a:rPr>
            <a:t>] </a:t>
          </a:r>
          <a:r>
            <a:rPr lang="en-US" sz="3000" kern="1200" dirty="0" err="1">
              <a:latin typeface="Preeti" pitchFamily="2" charset="0"/>
            </a:rPr>
            <a:t>Joj:yfkg</a:t>
          </a:r>
          <a:r>
            <a:rPr lang="en-US" sz="3000" kern="1200" dirty="0">
              <a:latin typeface="Preeti" pitchFamily="2" charset="0"/>
            </a:rPr>
            <a:t> / ;+of]hg</a:t>
          </a:r>
          <a:endParaRPr lang="en-US" sz="3000" kern="1200" dirty="0"/>
        </a:p>
      </dsp:txBody>
      <dsp:txXfrm>
        <a:off x="2817007" y="4872503"/>
        <a:ext cx="1891585" cy="1636443"/>
      </dsp:txXfrm>
    </dsp:sp>
    <dsp:sp modelId="{DFE80374-E2EA-487B-80D1-E7CC50134331}">
      <dsp:nvSpPr>
        <dsp:cNvPr id="0" name=""/>
        <dsp:cNvSpPr/>
      </dsp:nvSpPr>
      <dsp:spPr>
        <a:xfrm>
          <a:off x="2348123" y="1502145"/>
          <a:ext cx="2829353" cy="2447723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solidFill>
                <a:schemeClr val="tx1"/>
              </a:solidFill>
              <a:latin typeface="Preeti" pitchFamily="2" charset="0"/>
            </a:rPr>
            <a:t>cfGtl</a:t>
          </a:r>
          <a:r>
            <a:rPr lang="en-US" sz="3000" kern="1200" dirty="0">
              <a:solidFill>
                <a:schemeClr val="tx1"/>
              </a:solidFill>
              <a:latin typeface="Preeti" pitchFamily="2" charset="0"/>
            </a:rPr>
            <a:t>/s /f]</a:t>
          </a:r>
          <a:r>
            <a:rPr lang="en-US" sz="3000" kern="1200" dirty="0" err="1">
              <a:solidFill>
                <a:schemeClr val="tx1"/>
              </a:solidFill>
              <a:latin typeface="Preeti" pitchFamily="2" charset="0"/>
            </a:rPr>
            <a:t>huf</a:t>
          </a:r>
          <a:r>
            <a:rPr lang="en-US" sz="3000" kern="1200" dirty="0">
              <a:solidFill>
                <a:schemeClr val="tx1"/>
              </a:solidFill>
              <a:latin typeface="Preeti" pitchFamily="2" charset="0"/>
            </a:rPr>
            <a:t>/</a:t>
          </a:r>
          <a:r>
            <a:rPr lang="en-US" sz="3000" kern="1200" dirty="0" err="1">
              <a:solidFill>
                <a:schemeClr val="tx1"/>
              </a:solidFill>
              <a:latin typeface="Preeti" pitchFamily="2" charset="0"/>
            </a:rPr>
            <a:t>Lsf</a:t>
          </a:r>
          <a:r>
            <a:rPr lang="en-US" sz="3000" kern="1200" dirty="0">
              <a:solidFill>
                <a:schemeClr val="tx1"/>
              </a:solidFill>
              <a:latin typeface="Preeti" pitchFamily="2" charset="0"/>
            </a:rPr>
            <a:t> </a:t>
          </a:r>
          <a:r>
            <a:rPr lang="en-US" sz="3000" kern="1200" dirty="0" err="1">
              <a:solidFill>
                <a:schemeClr val="tx1"/>
              </a:solidFill>
              <a:latin typeface="Preeti" pitchFamily="2" charset="0"/>
            </a:rPr>
            <a:t>cj</a:t>
          </a:r>
          <a:r>
            <a:rPr lang="en-US" sz="3000" kern="1200" dirty="0">
              <a:solidFill>
                <a:schemeClr val="tx1"/>
              </a:solidFill>
              <a:latin typeface="Preeti" pitchFamily="2" charset="0"/>
            </a:rPr>
            <a:t>;/x? </a:t>
          </a:r>
          <a:r>
            <a:rPr lang="en-US" sz="3000" kern="1200" dirty="0" err="1">
              <a:solidFill>
                <a:schemeClr val="tx1"/>
              </a:solidFill>
              <a:latin typeface="Preeti" pitchFamily="2" charset="0"/>
            </a:rPr>
            <a:t>l;h</a:t>
          </a:r>
          <a:r>
            <a:rPr lang="en-US" sz="3000" kern="1200" dirty="0">
              <a:solidFill>
                <a:schemeClr val="tx1"/>
              </a:solidFill>
              <a:latin typeface="Preeti" pitchFamily="2" charset="0"/>
            </a:rPr>
            <a:t>{gf ug{ 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2817007" y="1907785"/>
        <a:ext cx="1891585" cy="1636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5403" cy="3367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8630" y="0"/>
            <a:ext cx="4275403" cy="3367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99F25F-13AF-4EB2-B920-6ACC6797A92B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397806"/>
            <a:ext cx="4275403" cy="3367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8630" y="6397806"/>
            <a:ext cx="4275403" cy="3367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A4089E-8E8F-44E5-9137-D05E4AEA1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63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1315510" y="3199488"/>
            <a:ext cx="7235297" cy="3031093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1429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30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352590" y="8195733"/>
            <a:ext cx="292846" cy="295488"/>
          </a:xfrm>
          <a:prstGeom prst="rect">
            <a:avLst/>
          </a:prstGeom>
        </p:spPr>
        <p:txBody>
          <a:bodyPr lIns="27093" tIns="27093" rIns="27093" bIns="27093"/>
          <a:lstStyle>
            <a:lvl1pPr algn="ctr" defTabSz="587022">
              <a:lnSpc>
                <a:spcPct val="100000"/>
              </a:lnSpc>
              <a:tabLst/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352590" y="8195733"/>
            <a:ext cx="292846" cy="295488"/>
          </a:xfrm>
          <a:prstGeom prst="rect">
            <a:avLst/>
          </a:prstGeom>
        </p:spPr>
        <p:txBody>
          <a:bodyPr lIns="27093" tIns="27093" rIns="27093" bIns="27093"/>
          <a:lstStyle>
            <a:lvl1pPr algn="ctr" defTabSz="587022">
              <a:lnSpc>
                <a:spcPct val="100000"/>
              </a:lnSpc>
              <a:tabLst/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60FAB1C0-5DE2-4F5D-BE6B-BDA74E493B33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091404" y="8888889"/>
            <a:ext cx="269304" cy="257635"/>
          </a:xfrm>
        </p:spPr>
        <p:txBody>
          <a:bodyPr/>
          <a:lstStyle/>
          <a:p>
            <a:fld id="{79696FB5-2261-4D43-B0A9-6592B5855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0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613755" y="4063317"/>
            <a:ext cx="11706370" cy="162696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rPr dirty="0"/>
              <a:t>Titl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64422" y="1232803"/>
            <a:ext cx="11706370" cy="64381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119407" y="8888889"/>
            <a:ext cx="241301" cy="256990"/>
          </a:xfrm>
          <a:prstGeom prst="rect">
            <a:avLst/>
          </a:prstGeom>
          <a:ln w="3175">
            <a:miter lim="400000"/>
          </a:ln>
        </p:spPr>
        <p:txBody>
          <a:bodyPr wrap="none" lIns="0" tIns="0" rIns="0" bIns="0">
            <a:spAutoFit/>
          </a:bodyPr>
          <a:lstStyle>
            <a:lvl1pPr algn="r" defTabSz="590133">
              <a:lnSpc>
                <a:spcPct val="93000"/>
              </a:lnSpc>
              <a:tabLst>
                <a:tab pos="927100" algn="l"/>
                <a:tab pos="1866900" algn="l"/>
                <a:tab pos="2794000" algn="l"/>
              </a:tabLst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ransition spd="med"/>
  <p:txStyles>
    <p:titleStyle>
      <a:lvl1pPr marL="0" marR="0" indent="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442600" marR="0" indent="-442600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442600" marR="0" indent="145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442600" marR="0" indent="4717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442600" marR="0" indent="9289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442600" marR="0" indent="13861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442600" marR="0" indent="18433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442600" marR="0" indent="23005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442600" marR="0" indent="27577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42600" marR="0" indent="3214999" algn="l" defTabSz="590133" latinLnBrk="0">
        <a:lnSpc>
          <a:spcPct val="93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59013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100" algn="l"/>
          <a:tab pos="1866900" algn="l"/>
          <a:tab pos="2794000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pmep.gov.np/" TargetMode="External"/><Relationship Id="rId4" Type="http://schemas.openxmlformats.org/officeDocument/2006/relationships/hyperlink" Target="mailto:info@pmep.gov.n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dioma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F7537E-6C49-40AE-B038-87A209B8363B}"/>
              </a:ext>
            </a:extLst>
          </p:cNvPr>
          <p:cNvSpPr txBox="1"/>
          <p:nvPr/>
        </p:nvSpPr>
        <p:spPr>
          <a:xfrm>
            <a:off x="38100" y="-81822"/>
            <a:ext cx="12941298" cy="402516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AFE319-A6F4-4234-970C-66D091E71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7" y="279506"/>
            <a:ext cx="2390341" cy="25013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74393F-CA30-44AB-BB3B-B0DB97EE55DD}"/>
              </a:ext>
            </a:extLst>
          </p:cNvPr>
          <p:cNvSpPr txBox="1"/>
          <p:nvPr/>
        </p:nvSpPr>
        <p:spPr>
          <a:xfrm>
            <a:off x="3112868" y="710803"/>
            <a:ext cx="9363509" cy="140893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en-US" sz="8800" b="1" dirty="0" err="1">
                <a:solidFill>
                  <a:schemeClr val="bg1">
                    <a:lumMod val="95000"/>
                  </a:schemeClr>
                </a:solidFill>
                <a:latin typeface="Preeti" pitchFamily="2" charset="0"/>
              </a:rPr>
              <a:t>k|wfgdGqL</a:t>
            </a:r>
            <a:r>
              <a:rPr lang="en-US" sz="8800" b="1" dirty="0">
                <a:solidFill>
                  <a:schemeClr val="bg1">
                    <a:lumMod val="95000"/>
                  </a:schemeClr>
                </a:solidFill>
                <a:latin typeface="Preeti" pitchFamily="2" charset="0"/>
              </a:rPr>
              <a:t> /f]</a:t>
            </a:r>
            <a:r>
              <a:rPr lang="en-US" sz="8800" b="1" dirty="0" err="1">
                <a:solidFill>
                  <a:schemeClr val="bg1">
                    <a:lumMod val="95000"/>
                  </a:schemeClr>
                </a:solidFill>
                <a:latin typeface="Preeti" pitchFamily="2" charset="0"/>
              </a:rPr>
              <a:t>huf</a:t>
            </a:r>
            <a:r>
              <a:rPr lang="en-US" sz="8800" b="1" dirty="0">
                <a:solidFill>
                  <a:schemeClr val="bg1">
                    <a:lumMod val="95000"/>
                  </a:schemeClr>
                </a:solidFill>
                <a:latin typeface="Preeti" pitchFamily="2" charset="0"/>
              </a:rPr>
              <a:t>/ </a:t>
            </a:r>
            <a:r>
              <a:rPr lang="en-US" sz="8800" b="1" dirty="0" err="1">
                <a:solidFill>
                  <a:schemeClr val="bg1">
                    <a:lumMod val="95000"/>
                  </a:schemeClr>
                </a:solidFill>
                <a:latin typeface="Preeti" pitchFamily="2" charset="0"/>
              </a:rPr>
              <a:t>sfo</a:t>
            </a:r>
            <a:r>
              <a:rPr lang="en-US" sz="8800" b="1" dirty="0">
                <a:solidFill>
                  <a:schemeClr val="bg1">
                    <a:lumMod val="95000"/>
                  </a:schemeClr>
                </a:solidFill>
                <a:latin typeface="Preeti" pitchFamily="2" charset="0"/>
              </a:rPr>
              <a:t>{</a:t>
            </a:r>
            <a:r>
              <a:rPr lang="en-US" sz="8800" b="1" dirty="0" err="1">
                <a:solidFill>
                  <a:schemeClr val="bg1">
                    <a:lumMod val="95000"/>
                  </a:schemeClr>
                </a:solidFill>
                <a:latin typeface="Preeti" pitchFamily="2" charset="0"/>
              </a:rPr>
              <a:t>qmd</a:t>
            </a:r>
            <a:endParaRPr lang="en-US" sz="8800" b="1" dirty="0">
              <a:solidFill>
                <a:schemeClr val="bg1">
                  <a:lumMod val="95000"/>
                </a:schemeClr>
              </a:solidFill>
              <a:latin typeface="Preeti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4BFF44-01CD-4763-A0E6-5DBF80606DD4}"/>
              </a:ext>
            </a:extLst>
          </p:cNvPr>
          <p:cNvSpPr txBox="1"/>
          <p:nvPr/>
        </p:nvSpPr>
        <p:spPr>
          <a:xfrm>
            <a:off x="6350" y="3242614"/>
            <a:ext cx="12998450" cy="54715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Preeti" pitchFamily="2" charset="0"/>
              </a:rPr>
              <a:t>/f]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Preeti" pitchFamily="2" charset="0"/>
              </a:rPr>
              <a:t>huf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Preeti" pitchFamily="2" charset="0"/>
              </a:rPr>
              <a:t>/L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Preeti" pitchFamily="2" charset="0"/>
              </a:rPr>
              <a:t>l;h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Preeti" pitchFamily="2" charset="0"/>
              </a:rPr>
              <a:t>{gf  . /f]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Preeti" pitchFamily="2" charset="0"/>
              </a:rPr>
              <a:t>huf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Preeti" pitchFamily="2" charset="0"/>
              </a:rPr>
              <a:t>/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Preeti" pitchFamily="2" charset="0"/>
              </a:rPr>
              <a:t>Lsf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Preeti" pitchFamily="2" charset="0"/>
              </a:rPr>
              <a:t>]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Preeti" pitchFamily="2" charset="0"/>
              </a:rPr>
              <a:t>Joj:yfkg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Preeti" pitchFamily="2" charset="0"/>
              </a:rPr>
              <a:t> . ;Lk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Preeti" pitchFamily="2" charset="0"/>
              </a:rPr>
              <a:t>tyf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Preeti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Preeti" pitchFamily="2" charset="0"/>
              </a:rPr>
              <a:t>Ifdtf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Preeti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Preeti" pitchFamily="2" charset="0"/>
              </a:rPr>
              <a:t>ljsf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Preeti" pitchFamily="2" charset="0"/>
              </a:rPr>
              <a:t>; . ;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Preeti" pitchFamily="2" charset="0"/>
              </a:rPr>
              <a:t>fdflhs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Preeti" pitchFamily="2" charset="0"/>
              </a:rPr>
              <a:t> ;+/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Preeti" pitchFamily="2" charset="0"/>
              </a:rPr>
              <a:t>If0f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latin typeface="Preeti" pitchFamily="2" charset="0"/>
              <a:sym typeface="Helvetica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BE5EE1-1ECE-4947-B4ED-915F38330CF0}"/>
              </a:ext>
            </a:extLst>
          </p:cNvPr>
          <p:cNvSpPr txBox="1"/>
          <p:nvPr/>
        </p:nvSpPr>
        <p:spPr>
          <a:xfrm>
            <a:off x="2647949" y="8005776"/>
            <a:ext cx="10293349" cy="173209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Preeti" pitchFamily="2" charset="0"/>
                <a:sym typeface="Helvetica Light"/>
              </a:rPr>
              <a:t>g]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Preeti" pitchFamily="2" charset="0"/>
                <a:sym typeface="Helvetica Light"/>
              </a:rPr>
              <a:t>kfn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Preeti" pitchFamily="2" charset="0"/>
                <a:sym typeface="Helvetica Light"/>
              </a:rPr>
              <a:t> ;/sf/</a:t>
            </a:r>
          </a:p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>
                <a:solidFill>
                  <a:srgbClr val="C00000"/>
                </a:solidFill>
                <a:latin typeface="Preeti" pitchFamily="2" charset="0"/>
              </a:rPr>
              <a:t>&gt;d, /f]</a:t>
            </a:r>
            <a:r>
              <a:rPr lang="en-US" sz="3000" dirty="0" err="1">
                <a:solidFill>
                  <a:srgbClr val="C00000"/>
                </a:solidFill>
                <a:latin typeface="Preeti" pitchFamily="2" charset="0"/>
              </a:rPr>
              <a:t>huf</a:t>
            </a:r>
            <a:r>
              <a:rPr lang="en-US" sz="3000" dirty="0">
                <a:solidFill>
                  <a:srgbClr val="C00000"/>
                </a:solidFill>
                <a:latin typeface="Preeti" pitchFamily="2" charset="0"/>
              </a:rPr>
              <a:t>/ </a:t>
            </a:r>
            <a:r>
              <a:rPr lang="en-US" sz="3000" dirty="0" err="1">
                <a:solidFill>
                  <a:srgbClr val="C00000"/>
                </a:solidFill>
                <a:latin typeface="Preeti" pitchFamily="2" charset="0"/>
              </a:rPr>
              <a:t>tyf</a:t>
            </a:r>
            <a:r>
              <a:rPr lang="en-US" sz="3000" dirty="0">
                <a:solidFill>
                  <a:srgbClr val="C00000"/>
                </a:solidFill>
                <a:latin typeface="Preeti" pitchFamily="2" charset="0"/>
              </a:rPr>
              <a:t> ;</a:t>
            </a:r>
            <a:r>
              <a:rPr lang="en-US" sz="3000" dirty="0" err="1">
                <a:solidFill>
                  <a:srgbClr val="C00000"/>
                </a:solidFill>
                <a:latin typeface="Preeti" pitchFamily="2" charset="0"/>
              </a:rPr>
              <a:t>fdflhs</a:t>
            </a:r>
            <a:r>
              <a:rPr lang="en-US" sz="3000" dirty="0">
                <a:solidFill>
                  <a:srgbClr val="C00000"/>
                </a:solidFill>
                <a:latin typeface="Preeti" pitchFamily="2" charset="0"/>
              </a:rPr>
              <a:t> ;'/</a:t>
            </a:r>
            <a:r>
              <a:rPr lang="en-US" sz="3000" dirty="0" err="1">
                <a:solidFill>
                  <a:srgbClr val="C00000"/>
                </a:solidFill>
                <a:latin typeface="Preeti" pitchFamily="2" charset="0"/>
              </a:rPr>
              <a:t>Iff</a:t>
            </a:r>
            <a:r>
              <a:rPr lang="en-US" sz="3000" dirty="0">
                <a:solidFill>
                  <a:srgbClr val="C00000"/>
                </a:solidFill>
                <a:latin typeface="Preeti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Preeti" pitchFamily="2" charset="0"/>
              </a:rPr>
              <a:t>dGqfno</a:t>
            </a:r>
            <a:endParaRPr lang="en-US" sz="3000" dirty="0">
              <a:solidFill>
                <a:srgbClr val="C00000"/>
              </a:solidFill>
              <a:latin typeface="Preeti" pitchFamily="2" charset="0"/>
            </a:endParaRPr>
          </a:p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l;+</a:t>
            </a:r>
            <a:r>
              <a:rPr kumimoji="0" lang="en-US" sz="25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xb</a:t>
            </a: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/</a:t>
            </a:r>
            <a:r>
              <a:rPr kumimoji="0" lang="en-US" sz="25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af</a:t>
            </a: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/, </a:t>
            </a:r>
            <a:r>
              <a:rPr kumimoji="0" lang="en-US" sz="25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sf7df8f</a:t>
            </a: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sym typeface="Helvetica Light"/>
              </a:rPr>
              <a:t>}+ </a:t>
            </a:r>
            <a:endParaRPr lang="en-US" sz="2500" dirty="0">
              <a:latin typeface="Preeti" pitchFamily="2" charset="0"/>
            </a:endParaRPr>
          </a:p>
          <a:p>
            <a:pPr algn="l"/>
            <a:r>
              <a:rPr lang="en-US" sz="2400" dirty="0">
                <a:latin typeface="Preeti" pitchFamily="2" charset="0"/>
              </a:rPr>
              <a:t>Od]n</a:t>
            </a:r>
            <a:r>
              <a:rPr lang="en-US" sz="1800" dirty="0"/>
              <a:t>: </a:t>
            </a:r>
            <a:r>
              <a:rPr lang="en-US" sz="1800" dirty="0">
                <a:hlinkClick r:id="rId4"/>
              </a:rPr>
              <a:t>info@pmep.gov.np</a:t>
            </a:r>
            <a:r>
              <a:rPr lang="en-US" sz="1800" dirty="0"/>
              <a:t>  </a:t>
            </a:r>
            <a:r>
              <a:rPr lang="en-US" sz="2400" dirty="0">
                <a:latin typeface="Preeti" pitchFamily="2" charset="0"/>
              </a:rPr>
              <a:t>j]</a:t>
            </a:r>
            <a:r>
              <a:rPr lang="en-US" sz="2400" dirty="0" err="1">
                <a:latin typeface="Preeti" pitchFamily="2" charset="0"/>
              </a:rPr>
              <a:t>j;fO</a:t>
            </a:r>
            <a:r>
              <a:rPr lang="en-US" sz="2400" dirty="0">
                <a:latin typeface="Preeti" pitchFamily="2" charset="0"/>
              </a:rPr>
              <a:t>{6 M</a:t>
            </a:r>
            <a:r>
              <a:rPr lang="en-US" sz="1800" dirty="0"/>
              <a:t> </a:t>
            </a:r>
            <a:r>
              <a:rPr lang="en-US" sz="1800" dirty="0">
                <a:hlinkClick r:id="rId5"/>
              </a:rPr>
              <a:t>http://pmep.gov.np</a:t>
            </a:r>
            <a:r>
              <a:rPr lang="en-US" sz="1800" dirty="0"/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D7B708-A9A9-463D-A21E-EDD713FBB5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59" y="8049861"/>
            <a:ext cx="1955800" cy="163961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2141DE-7374-4EDE-B654-C997ACF03E6F}"/>
              </a:ext>
            </a:extLst>
          </p:cNvPr>
          <p:cNvCxnSpPr/>
          <p:nvPr/>
        </p:nvCxnSpPr>
        <p:spPr>
          <a:xfrm>
            <a:off x="25402" y="7930567"/>
            <a:ext cx="130048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35EA23-A341-4AE6-AADE-6826770007FD}"/>
              </a:ext>
            </a:extLst>
          </p:cNvPr>
          <p:cNvCxnSpPr>
            <a:cxnSpLocks/>
          </p:cNvCxnSpPr>
          <p:nvPr/>
        </p:nvCxnSpPr>
        <p:spPr>
          <a:xfrm>
            <a:off x="-44450" y="3113204"/>
            <a:ext cx="13036550" cy="0"/>
          </a:xfrm>
          <a:prstGeom prst="line">
            <a:avLst/>
          </a:prstGeom>
          <a:noFill/>
          <a:ln w="127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937915E-9F21-4A79-84E4-FFD42177DEB1}"/>
              </a:ext>
            </a:extLst>
          </p:cNvPr>
          <p:cNvSpPr/>
          <p:nvPr/>
        </p:nvSpPr>
        <p:spPr>
          <a:xfrm>
            <a:off x="0" y="4332627"/>
            <a:ext cx="13036550" cy="329320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Preeti" pitchFamily="2" charset="0"/>
              </a:rPr>
              <a:t>;+3, </a:t>
            </a:r>
            <a:r>
              <a:rPr lang="en-US" sz="8800" b="1" dirty="0" err="1">
                <a:solidFill>
                  <a:schemeClr val="bg1"/>
                </a:solidFill>
                <a:latin typeface="Preeti" pitchFamily="2" charset="0"/>
              </a:rPr>
              <a:t>k|b</a:t>
            </a:r>
            <a:r>
              <a:rPr lang="en-US" sz="8800" b="1" dirty="0">
                <a:solidFill>
                  <a:schemeClr val="bg1"/>
                </a:solidFill>
                <a:latin typeface="Preeti" pitchFamily="2" charset="0"/>
              </a:rPr>
              <a:t>]z / :</a:t>
            </a:r>
            <a:r>
              <a:rPr lang="en-US" sz="8800" b="1" dirty="0" err="1">
                <a:solidFill>
                  <a:schemeClr val="bg1"/>
                </a:solidFill>
                <a:latin typeface="Preeti" pitchFamily="2" charset="0"/>
              </a:rPr>
              <a:t>yfgLo</a:t>
            </a:r>
            <a:r>
              <a:rPr lang="en-US" sz="8800" b="1" dirty="0">
                <a:solidFill>
                  <a:schemeClr val="bg1"/>
                </a:solidFill>
                <a:latin typeface="Preeti" pitchFamily="2" charset="0"/>
              </a:rPr>
              <a:t> </a:t>
            </a:r>
            <a:r>
              <a:rPr lang="en-US" sz="8800" b="1" dirty="0" err="1">
                <a:solidFill>
                  <a:schemeClr val="bg1"/>
                </a:solidFill>
                <a:latin typeface="Preeti" pitchFamily="2" charset="0"/>
              </a:rPr>
              <a:t>txsf</a:t>
            </a:r>
            <a:r>
              <a:rPr lang="en-US" sz="8800" b="1" dirty="0">
                <a:solidFill>
                  <a:schemeClr val="bg1"/>
                </a:solidFill>
                <a:latin typeface="Preeti" pitchFamily="2" charset="0"/>
              </a:rPr>
              <a:t>] </a:t>
            </a:r>
            <a:r>
              <a:rPr lang="en-US" sz="8800" b="1" dirty="0" err="1">
                <a:solidFill>
                  <a:schemeClr val="bg1"/>
                </a:solidFill>
                <a:latin typeface="Preeti" pitchFamily="2" charset="0"/>
              </a:rPr>
              <a:t>e"ldsf</a:t>
            </a:r>
            <a:endParaRPr lang="en-US" sz="8800" b="1" dirty="0">
              <a:solidFill>
                <a:schemeClr val="bg1"/>
              </a:solidFill>
              <a:latin typeface="Preeti" pitchFamily="2" charset="0"/>
            </a:endParaRPr>
          </a:p>
          <a:p>
            <a:endParaRPr lang="en-US" sz="4400" b="1" spc="-3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eeti" pitchFamily="2" charset="0"/>
            </a:endParaRPr>
          </a:p>
          <a:p>
            <a:endParaRPr lang="en-US" sz="7200" b="1" spc="-3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eet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56">
            <a:extLst>
              <a:ext uri="{FF2B5EF4-FFF2-40B4-BE49-F238E27FC236}">
                <a16:creationId xmlns:a16="http://schemas.microsoft.com/office/drawing/2014/main" id="{F8A2E628-D507-4B4C-92FC-178C5B2A2214}"/>
              </a:ext>
            </a:extLst>
          </p:cNvPr>
          <p:cNvSpPr/>
          <p:nvPr/>
        </p:nvSpPr>
        <p:spPr>
          <a:xfrm>
            <a:off x="2207" y="19793"/>
            <a:ext cx="13002593" cy="73182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 indent="457200"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400" dirty="0" err="1">
                <a:solidFill>
                  <a:schemeClr val="bg1"/>
                </a:solidFill>
                <a:latin typeface="Preeti" pitchFamily="2" charset="0"/>
                <a:sym typeface="Helvetica"/>
              </a:rPr>
              <a:t>ljleGg</a:t>
            </a:r>
            <a:r>
              <a:rPr lang="en-US" sz="4400" dirty="0">
                <a:solidFill>
                  <a:schemeClr val="bg1"/>
                </a:solidFill>
                <a:latin typeface="Preeti" pitchFamily="2" charset="0"/>
                <a:sym typeface="Helvetica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Preeti" pitchFamily="2" charset="0"/>
                <a:sym typeface="Helvetica"/>
              </a:rPr>
              <a:t>sfo</a:t>
            </a:r>
            <a:r>
              <a:rPr lang="en-US" sz="4400" dirty="0">
                <a:solidFill>
                  <a:schemeClr val="bg1"/>
                </a:solidFill>
                <a:latin typeface="Preeti" pitchFamily="2" charset="0"/>
                <a:sym typeface="Helvetica"/>
              </a:rPr>
              <a:t>{</a:t>
            </a:r>
            <a:r>
              <a:rPr lang="en-US" sz="4400" dirty="0" err="1">
                <a:solidFill>
                  <a:schemeClr val="bg1"/>
                </a:solidFill>
                <a:latin typeface="Preeti" pitchFamily="2" charset="0"/>
                <a:sym typeface="Helvetica"/>
              </a:rPr>
              <a:t>qmdx</a:t>
            </a:r>
            <a:r>
              <a:rPr lang="en-US" sz="4400" dirty="0">
                <a:solidFill>
                  <a:schemeClr val="bg1"/>
                </a:solidFill>
                <a:latin typeface="Preeti" pitchFamily="2" charset="0"/>
                <a:sym typeface="Helvetica"/>
              </a:rPr>
              <a:t>? </a:t>
            </a:r>
            <a:r>
              <a:rPr lang="en-US" sz="4400" dirty="0" err="1">
                <a:solidFill>
                  <a:schemeClr val="bg1"/>
                </a:solidFill>
                <a:latin typeface="Preeti" pitchFamily="2" charset="0"/>
                <a:sym typeface="Helvetica"/>
              </a:rPr>
              <a:t>aLr</a:t>
            </a:r>
            <a:r>
              <a:rPr lang="en-US" sz="4400" dirty="0">
                <a:solidFill>
                  <a:schemeClr val="bg1"/>
                </a:solidFill>
                <a:latin typeface="Preeti" pitchFamily="2" charset="0"/>
                <a:sym typeface="Helvetica"/>
              </a:rPr>
              <a:t> ;</a:t>
            </a:r>
            <a:r>
              <a:rPr lang="en-US" sz="4400" dirty="0" err="1">
                <a:solidFill>
                  <a:schemeClr val="bg1"/>
                </a:solidFill>
                <a:latin typeface="Preeti" pitchFamily="2" charset="0"/>
                <a:sym typeface="Helvetica"/>
              </a:rPr>
              <a:t>xsfo</a:t>
            </a:r>
            <a:r>
              <a:rPr lang="en-US" sz="4400" dirty="0">
                <a:solidFill>
                  <a:schemeClr val="bg1"/>
                </a:solidFill>
                <a:latin typeface="Preeti" pitchFamily="2" charset="0"/>
                <a:sym typeface="Helvetica"/>
              </a:rPr>
              <a:t>{ / ;</a:t>
            </a:r>
            <a:r>
              <a:rPr lang="en-US" sz="4400" dirty="0" err="1">
                <a:solidFill>
                  <a:schemeClr val="bg1"/>
                </a:solidFill>
                <a:latin typeface="Preeti" pitchFamily="2" charset="0"/>
                <a:sym typeface="Helvetica"/>
              </a:rPr>
              <a:t>dGjo</a:t>
            </a:r>
            <a:r>
              <a:rPr lang="en-US" sz="4400" dirty="0">
                <a:solidFill>
                  <a:schemeClr val="bg1"/>
                </a:solidFill>
                <a:latin typeface="Preeti" pitchFamily="2" charset="0"/>
                <a:sym typeface="Helvetica"/>
              </a:rPr>
              <a:t> :</a:t>
            </a:r>
            <a:r>
              <a:rPr lang="en-US" sz="4400" dirty="0" err="1">
                <a:solidFill>
                  <a:schemeClr val="bg1"/>
                </a:solidFill>
                <a:latin typeface="Preeti" pitchFamily="2" charset="0"/>
                <a:sym typeface="Helvetica"/>
              </a:rPr>
              <a:t>yfkgf</a:t>
            </a:r>
            <a:r>
              <a:rPr lang="en-US" sz="4400" dirty="0">
                <a:solidFill>
                  <a:schemeClr val="bg1"/>
                </a:solidFill>
                <a:latin typeface="Preeti" pitchFamily="2" charset="0"/>
                <a:sym typeface="Helvetica"/>
              </a:rPr>
              <a:t> </a:t>
            </a:r>
            <a:endParaRPr lang="pl-PL" sz="4400" u="sng" dirty="0">
              <a:solidFill>
                <a:schemeClr val="bg1"/>
              </a:solidFill>
              <a:latin typeface="Preeti" pitchFamily="2" charset="0"/>
              <a:sym typeface="Helvetica"/>
              <a:hlinkClick r:id="rId2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B0B765D-98AB-4A38-96D6-E002C3C4914A}"/>
              </a:ext>
            </a:extLst>
          </p:cNvPr>
          <p:cNvGrpSpPr/>
          <p:nvPr/>
        </p:nvGrpSpPr>
        <p:grpSpPr>
          <a:xfrm>
            <a:off x="685799" y="1683272"/>
            <a:ext cx="12319000" cy="7966613"/>
            <a:chOff x="0" y="0"/>
            <a:chExt cx="5507073" cy="3930595"/>
          </a:xfrm>
        </p:grpSpPr>
        <p:sp>
          <p:nvSpPr>
            <p:cNvPr id="19" name="Text Box 2">
              <a:extLst>
                <a:ext uri="{FF2B5EF4-FFF2-40B4-BE49-F238E27FC236}">
                  <a16:creationId xmlns:a16="http://schemas.microsoft.com/office/drawing/2014/main" id="{0AAA5421-B037-4A93-BE0F-C03A7B49F479}"/>
                </a:ext>
              </a:extLst>
            </p:cNvPr>
            <p:cNvSpPr txBox="1"/>
            <p:nvPr/>
          </p:nvSpPr>
          <p:spPr>
            <a:xfrm>
              <a:off x="381464" y="445273"/>
              <a:ext cx="1533525" cy="2962275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2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2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2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2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2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2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2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2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3">
              <a:extLst>
                <a:ext uri="{FF2B5EF4-FFF2-40B4-BE49-F238E27FC236}">
                  <a16:creationId xmlns:a16="http://schemas.microsoft.com/office/drawing/2014/main" id="{DBDBD7EC-A986-4120-B85E-F9C16114064A}"/>
                </a:ext>
              </a:extLst>
            </p:cNvPr>
            <p:cNvSpPr txBox="1"/>
            <p:nvPr/>
          </p:nvSpPr>
          <p:spPr>
            <a:xfrm>
              <a:off x="516636" y="500932"/>
              <a:ext cx="1280160" cy="27432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/fli6«o:t/</a:t>
              </a:r>
              <a:endPara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1" name="Text Box 8">
              <a:extLst>
                <a:ext uri="{FF2B5EF4-FFF2-40B4-BE49-F238E27FC236}">
                  <a16:creationId xmlns:a16="http://schemas.microsoft.com/office/drawing/2014/main" id="{6A36A6E3-81A4-4D00-8E23-9C5D91B35DC9}"/>
                </a:ext>
              </a:extLst>
            </p:cNvPr>
            <p:cNvSpPr txBox="1"/>
            <p:nvPr/>
          </p:nvSpPr>
          <p:spPr>
            <a:xfrm>
              <a:off x="516636" y="1001864"/>
              <a:ext cx="1280160" cy="27622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k|b</a:t>
              </a:r>
              <a:r>
                <a:rPr lang="en-US" sz="28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r>
                <a:rPr lang="en-US" sz="28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z:t</a:t>
              </a:r>
              <a:r>
                <a:rPr lang="en-US" sz="28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endPara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2" name="Text Box 11">
              <a:extLst>
                <a:ext uri="{FF2B5EF4-FFF2-40B4-BE49-F238E27FC236}">
                  <a16:creationId xmlns:a16="http://schemas.microsoft.com/office/drawing/2014/main" id="{B0A1A8B4-332C-439F-8A36-5167C47AE835}"/>
                </a:ext>
              </a:extLst>
            </p:cNvPr>
            <p:cNvSpPr txBox="1"/>
            <p:nvPr/>
          </p:nvSpPr>
          <p:spPr>
            <a:xfrm>
              <a:off x="516636" y="1526650"/>
              <a:ext cx="1280160" cy="27432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lhNnf:t/</a:t>
              </a:r>
              <a:endPara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12">
              <a:extLst>
                <a:ext uri="{FF2B5EF4-FFF2-40B4-BE49-F238E27FC236}">
                  <a16:creationId xmlns:a16="http://schemas.microsoft.com/office/drawing/2014/main" id="{AD623B7B-B5F3-43B9-A28D-57815EB31AED}"/>
                </a:ext>
              </a:extLst>
            </p:cNvPr>
            <p:cNvSpPr txBox="1"/>
            <p:nvPr/>
          </p:nvSpPr>
          <p:spPr>
            <a:xfrm>
              <a:off x="524587" y="2043485"/>
              <a:ext cx="1280160" cy="27432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28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yfgLo:t</a:t>
              </a:r>
              <a:r>
                <a:rPr lang="en-US" sz="28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endPara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14">
              <a:extLst>
                <a:ext uri="{FF2B5EF4-FFF2-40B4-BE49-F238E27FC236}">
                  <a16:creationId xmlns:a16="http://schemas.microsoft.com/office/drawing/2014/main" id="{2A8FB6EB-33C6-409E-AA24-393C741E0422}"/>
                </a:ext>
              </a:extLst>
            </p:cNvPr>
            <p:cNvSpPr txBox="1"/>
            <p:nvPr/>
          </p:nvSpPr>
          <p:spPr>
            <a:xfrm>
              <a:off x="524587" y="2560320"/>
              <a:ext cx="1280160" cy="27432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j8f:t/</a:t>
              </a:r>
              <a:endPara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5" name="Text Box 15">
              <a:extLst>
                <a:ext uri="{FF2B5EF4-FFF2-40B4-BE49-F238E27FC236}">
                  <a16:creationId xmlns:a16="http://schemas.microsoft.com/office/drawing/2014/main" id="{8BB1160A-822F-441C-B3DF-E1ECED6410D5}"/>
                </a:ext>
              </a:extLst>
            </p:cNvPr>
            <p:cNvSpPr txBox="1"/>
            <p:nvPr/>
          </p:nvSpPr>
          <p:spPr>
            <a:xfrm>
              <a:off x="516636" y="3045349"/>
              <a:ext cx="1280160" cy="32385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;d'bfo:t/</a:t>
              </a:r>
              <a:endPara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2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17">
              <a:extLst>
                <a:ext uri="{FF2B5EF4-FFF2-40B4-BE49-F238E27FC236}">
                  <a16:creationId xmlns:a16="http://schemas.microsoft.com/office/drawing/2014/main" id="{2A1B0EF0-0043-4CDE-9454-2EB6A0C7AC26}"/>
                </a:ext>
              </a:extLst>
            </p:cNvPr>
            <p:cNvSpPr txBox="1"/>
            <p:nvPr/>
          </p:nvSpPr>
          <p:spPr>
            <a:xfrm>
              <a:off x="2242069" y="946205"/>
              <a:ext cx="1247775" cy="200025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;/f]sf/</a:t>
              </a:r>
              <a:r>
                <a:rPr lang="en-US" sz="28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jfnfx?M</a:t>
              </a:r>
              <a:endPara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;/sf/L </a:t>
              </a:r>
              <a:r>
                <a:rPr lang="en-US" sz="28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lgsfox</a:t>
              </a:r>
              <a:r>
                <a:rPr lang="en-US" sz="28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?, u}/;/sf/L ;+:</a:t>
              </a:r>
              <a:r>
                <a:rPr lang="en-US" sz="28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yfx</a:t>
              </a:r>
              <a:r>
                <a:rPr lang="en-US" sz="28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?, </a:t>
              </a:r>
              <a:r>
                <a:rPr lang="en-US" sz="28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lglh</a:t>
              </a:r>
              <a:r>
                <a:rPr lang="en-US" sz="28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If]q, ;</a:t>
              </a:r>
              <a:r>
                <a:rPr lang="en-US" sz="28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xsf</a:t>
              </a:r>
              <a:r>
                <a:rPr lang="en-US" sz="28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/L, z}</a:t>
              </a:r>
              <a:r>
                <a:rPr lang="en-US" sz="28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lIfs</a:t>
              </a:r>
              <a:r>
                <a:rPr lang="en-US" sz="28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;+:</a:t>
              </a:r>
              <a:r>
                <a:rPr lang="en-US" sz="28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yfgx</a:t>
              </a:r>
              <a:r>
                <a:rPr lang="en-US" sz="28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 / </a:t>
              </a:r>
              <a:r>
                <a:rPr lang="en-US" sz="28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gful</a:t>
              </a:r>
              <a:r>
                <a:rPr lang="en-US" sz="28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/s ;</a:t>
              </a:r>
              <a:r>
                <a:rPr lang="en-US" sz="2800" dirty="0" err="1"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d"x</a:t>
              </a:r>
              <a:endPara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9A284F7-F902-43AC-B401-08011EDF0123}"/>
                </a:ext>
              </a:extLst>
            </p:cNvPr>
            <p:cNvCxnSpPr/>
            <p:nvPr/>
          </p:nvCxnSpPr>
          <p:spPr>
            <a:xfrm>
              <a:off x="1081179" y="779228"/>
              <a:ext cx="0" cy="22860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8ED23C9-EAF7-44F5-B36E-2306F4E3D108}"/>
                </a:ext>
              </a:extLst>
            </p:cNvPr>
            <p:cNvCxnSpPr/>
            <p:nvPr/>
          </p:nvCxnSpPr>
          <p:spPr>
            <a:xfrm>
              <a:off x="1081179" y="1296062"/>
              <a:ext cx="0" cy="22860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6FA057C-0E3F-4BF3-8254-35067D98C8F8}"/>
                </a:ext>
              </a:extLst>
            </p:cNvPr>
            <p:cNvCxnSpPr/>
            <p:nvPr/>
          </p:nvCxnSpPr>
          <p:spPr>
            <a:xfrm>
              <a:off x="1073227" y="1812897"/>
              <a:ext cx="0" cy="22860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FC8A40B-083A-4002-A3CE-6469AD8845DA}"/>
                </a:ext>
              </a:extLst>
            </p:cNvPr>
            <p:cNvCxnSpPr/>
            <p:nvPr/>
          </p:nvCxnSpPr>
          <p:spPr>
            <a:xfrm>
              <a:off x="1065276" y="2329732"/>
              <a:ext cx="0" cy="22860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0523EA-A3FD-44F6-BED6-1743096B4FFA}"/>
                </a:ext>
              </a:extLst>
            </p:cNvPr>
            <p:cNvCxnSpPr/>
            <p:nvPr/>
          </p:nvCxnSpPr>
          <p:spPr>
            <a:xfrm>
              <a:off x="1049373" y="2822713"/>
              <a:ext cx="0" cy="22860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46C990A-A0E7-4A1B-8802-90CBDD497BE4}"/>
                </a:ext>
              </a:extLst>
            </p:cNvPr>
            <p:cNvCxnSpPr/>
            <p:nvPr/>
          </p:nvCxnSpPr>
          <p:spPr>
            <a:xfrm flipH="1" flipV="1">
              <a:off x="134973" y="15902"/>
              <a:ext cx="0" cy="3749040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5B6FE45-C051-4535-80CE-8FDC8F8C40D5}"/>
                </a:ext>
              </a:extLst>
            </p:cNvPr>
            <p:cNvCxnSpPr/>
            <p:nvPr/>
          </p:nvCxnSpPr>
          <p:spPr>
            <a:xfrm flipV="1">
              <a:off x="134973" y="3776869"/>
              <a:ext cx="5372100" cy="0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 Box 40">
              <a:extLst>
                <a:ext uri="{FF2B5EF4-FFF2-40B4-BE49-F238E27FC236}">
                  <a16:creationId xmlns:a16="http://schemas.microsoft.com/office/drawing/2014/main" id="{092B2A3D-ABEB-4075-9884-4FCCCC7C733E}"/>
                </a:ext>
              </a:extLst>
            </p:cNvPr>
            <p:cNvSpPr txBox="1"/>
            <p:nvPr/>
          </p:nvSpPr>
          <p:spPr>
            <a:xfrm>
              <a:off x="3808476" y="437322"/>
              <a:ext cx="1533525" cy="2962275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2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2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2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2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2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2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2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2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 Box 42">
              <a:extLst>
                <a:ext uri="{FF2B5EF4-FFF2-40B4-BE49-F238E27FC236}">
                  <a16:creationId xmlns:a16="http://schemas.microsoft.com/office/drawing/2014/main" id="{442B2CAC-628C-4CAD-A010-31CB8E1E47DD}"/>
                </a:ext>
              </a:extLst>
            </p:cNvPr>
            <p:cNvSpPr txBox="1"/>
            <p:nvPr/>
          </p:nvSpPr>
          <p:spPr>
            <a:xfrm>
              <a:off x="3903892" y="540689"/>
              <a:ext cx="1343025" cy="65722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ul/</a:t>
              </a:r>
              <a:r>
                <a:rPr lang="en-US" sz="28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aL</a:t>
              </a:r>
              <a:r>
                <a:rPr lang="en-US" sz="28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hf]</a:t>
              </a:r>
              <a:r>
                <a:rPr lang="en-US" sz="28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lvdtfsf</a:t>
              </a:r>
              <a:r>
                <a:rPr lang="en-US" sz="28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] </a:t>
              </a:r>
              <a:r>
                <a:rPr lang="en-US" sz="28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ljZn</a:t>
              </a:r>
              <a:r>
                <a:rPr lang="en-US" sz="28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r>
                <a:rPr lang="en-US" sz="28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if0f</a:t>
              </a:r>
              <a:r>
                <a:rPr lang="en-US" sz="28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tyf</a:t>
              </a:r>
              <a:r>
                <a:rPr lang="en-US" sz="28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nlIftju</a:t>
              </a:r>
              <a:r>
                <a:rPr lang="en-US" sz="28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{ </a:t>
              </a:r>
              <a:r>
                <a:rPr lang="en-US" sz="28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5gf</a:t>
              </a:r>
              <a:r>
                <a:rPr lang="en-US" sz="28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}6</a:t>
              </a:r>
              <a:endPara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 Box 45">
              <a:extLst>
                <a:ext uri="{FF2B5EF4-FFF2-40B4-BE49-F238E27FC236}">
                  <a16:creationId xmlns:a16="http://schemas.microsoft.com/office/drawing/2014/main" id="{C3C19846-628A-48AD-8DE8-757D2911F704}"/>
                </a:ext>
              </a:extLst>
            </p:cNvPr>
            <p:cNvSpPr txBox="1"/>
            <p:nvPr/>
          </p:nvSpPr>
          <p:spPr>
            <a:xfrm>
              <a:off x="3919794" y="1311965"/>
              <a:ext cx="1343025" cy="28575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P]g tyf gLlt lgdf{0f</a:t>
              </a:r>
              <a:endPara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46">
              <a:extLst>
                <a:ext uri="{FF2B5EF4-FFF2-40B4-BE49-F238E27FC236}">
                  <a16:creationId xmlns:a16="http://schemas.microsoft.com/office/drawing/2014/main" id="{0E848A27-8A5A-4BA2-952D-F65E7D93D56F}"/>
                </a:ext>
              </a:extLst>
            </p:cNvPr>
            <p:cNvSpPr txBox="1"/>
            <p:nvPr/>
          </p:nvSpPr>
          <p:spPr>
            <a:xfrm>
              <a:off x="3919794" y="1644534"/>
              <a:ext cx="1343025" cy="685196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sfo</a:t>
              </a:r>
              <a:r>
                <a:rPr lang="en-US" sz="28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{</a:t>
              </a:r>
              <a:r>
                <a:rPr lang="en-US" sz="28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qmd</a:t>
              </a:r>
              <a:r>
                <a:rPr lang="en-US" sz="28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tyf</a:t>
              </a:r>
              <a:r>
                <a:rPr lang="en-US" sz="28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ah]</a:t>
              </a:r>
              <a:r>
                <a:rPr lang="en-US" sz="28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6df</a:t>
              </a:r>
              <a:r>
                <a:rPr lang="en-US" sz="28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/f]</a:t>
              </a:r>
              <a:r>
                <a:rPr lang="en-US" sz="28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huf</a:t>
              </a:r>
              <a:r>
                <a:rPr lang="en-US" sz="28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/L </a:t>
              </a:r>
              <a:r>
                <a:rPr lang="en-US" sz="28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l;h</a:t>
              </a:r>
              <a:r>
                <a:rPr lang="en-US" sz="28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{</a:t>
              </a:r>
              <a:r>
                <a:rPr lang="en-US" sz="28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gfsf</a:t>
              </a:r>
              <a:r>
                <a:rPr lang="en-US" sz="28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] </a:t>
              </a:r>
              <a:r>
                <a:rPr lang="en-US" sz="28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ljifo</a:t>
              </a:r>
              <a:r>
                <a:rPr lang="en-US" sz="28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d'n</a:t>
              </a:r>
              <a:r>
                <a:rPr lang="en-US" sz="28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k|jfxLs</a:t>
              </a:r>
              <a:r>
                <a:rPr lang="en-US" sz="28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28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0f</a:t>
              </a:r>
              <a:endPara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47">
              <a:extLst>
                <a:ext uri="{FF2B5EF4-FFF2-40B4-BE49-F238E27FC236}">
                  <a16:creationId xmlns:a16="http://schemas.microsoft.com/office/drawing/2014/main" id="{F464EB37-3C2F-4996-85C7-353581994556}"/>
                </a:ext>
              </a:extLst>
            </p:cNvPr>
            <p:cNvSpPr txBox="1"/>
            <p:nvPr/>
          </p:nvSpPr>
          <p:spPr>
            <a:xfrm>
              <a:off x="3900488" y="2392680"/>
              <a:ext cx="1343025" cy="3048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sfo{qmd ;~rfng</a:t>
              </a:r>
              <a:endPara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48">
              <a:extLst>
                <a:ext uri="{FF2B5EF4-FFF2-40B4-BE49-F238E27FC236}">
                  <a16:creationId xmlns:a16="http://schemas.microsoft.com/office/drawing/2014/main" id="{E64199F4-D3D1-4271-8185-C36E832797CC}"/>
                </a:ext>
              </a:extLst>
            </p:cNvPr>
            <p:cNvSpPr txBox="1"/>
            <p:nvPr/>
          </p:nvSpPr>
          <p:spPr>
            <a:xfrm>
              <a:off x="3903892" y="2743200"/>
              <a:ext cx="1343025" cy="4476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cg'udg, d'Nof+sg tyf ;~rf/</a:t>
              </a:r>
              <a:endPara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1D208CC-609B-43F4-8D13-1F40B02528A7}"/>
                </a:ext>
              </a:extLst>
            </p:cNvPr>
            <p:cNvCxnSpPr/>
            <p:nvPr/>
          </p:nvCxnSpPr>
          <p:spPr>
            <a:xfrm>
              <a:off x="1916066" y="636104"/>
              <a:ext cx="1895475" cy="0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CDEE774-06EC-4E4E-9CDC-59320EDD589F}"/>
                </a:ext>
              </a:extLst>
            </p:cNvPr>
            <p:cNvCxnSpPr/>
            <p:nvPr/>
          </p:nvCxnSpPr>
          <p:spPr>
            <a:xfrm flipH="1">
              <a:off x="1916066" y="1908313"/>
              <a:ext cx="323850" cy="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4DC63BF-5E81-48BF-AAF7-0CFE085CE014}"/>
                </a:ext>
              </a:extLst>
            </p:cNvPr>
            <p:cNvCxnSpPr/>
            <p:nvPr/>
          </p:nvCxnSpPr>
          <p:spPr>
            <a:xfrm>
              <a:off x="3490424" y="1908313"/>
              <a:ext cx="323850" cy="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FDE7AAA-45AF-4236-BD06-17F493FBFFD3}"/>
                </a:ext>
              </a:extLst>
            </p:cNvPr>
            <p:cNvCxnSpPr/>
            <p:nvPr/>
          </p:nvCxnSpPr>
          <p:spPr>
            <a:xfrm>
              <a:off x="1916066" y="3196424"/>
              <a:ext cx="1895475" cy="0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 Box 53">
              <a:extLst>
                <a:ext uri="{FF2B5EF4-FFF2-40B4-BE49-F238E27FC236}">
                  <a16:creationId xmlns:a16="http://schemas.microsoft.com/office/drawing/2014/main" id="{A5C0637C-049C-45DD-B3BD-552B058A9614}"/>
                </a:ext>
              </a:extLst>
            </p:cNvPr>
            <p:cNvSpPr txBox="1"/>
            <p:nvPr/>
          </p:nvSpPr>
          <p:spPr>
            <a:xfrm>
              <a:off x="516636" y="31805"/>
              <a:ext cx="1184910" cy="33337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txx?</a:t>
              </a:r>
              <a:endPara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54">
              <a:extLst>
                <a:ext uri="{FF2B5EF4-FFF2-40B4-BE49-F238E27FC236}">
                  <a16:creationId xmlns:a16="http://schemas.microsoft.com/office/drawing/2014/main" id="{2BCC388B-91B5-4D1C-8466-921CACCA8128}"/>
                </a:ext>
              </a:extLst>
            </p:cNvPr>
            <p:cNvSpPr txBox="1"/>
            <p:nvPr/>
          </p:nvSpPr>
          <p:spPr>
            <a:xfrm>
              <a:off x="3919794" y="0"/>
              <a:ext cx="1184910" cy="33337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s[ofsnfkx?</a:t>
              </a:r>
              <a:endPara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56">
              <a:extLst>
                <a:ext uri="{FF2B5EF4-FFF2-40B4-BE49-F238E27FC236}">
                  <a16:creationId xmlns:a16="http://schemas.microsoft.com/office/drawing/2014/main" id="{CAF5336A-2F8E-41CC-9C79-B6E7FAC79105}"/>
                </a:ext>
              </a:extLst>
            </p:cNvPr>
            <p:cNvSpPr txBox="1"/>
            <p:nvPr/>
          </p:nvSpPr>
          <p:spPr>
            <a:xfrm>
              <a:off x="890347" y="3625795"/>
              <a:ext cx="3291840" cy="3048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r>
                <a:rPr lang="en-US" sz="24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dfgfGt</a:t>
              </a:r>
              <a:r>
                <a:rPr lang="en-US" sz="24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/?</a:t>
              </a:r>
              <a:r>
                <a:rPr lang="en-US" sz="24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kdf</a:t>
              </a:r>
              <a:r>
                <a:rPr lang="en-US" sz="24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cGt</a:t>
              </a:r>
              <a:r>
                <a:rPr lang="en-US" sz="24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/—;+:</a:t>
              </a:r>
              <a:r>
                <a:rPr lang="en-US" sz="24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yf</a:t>
              </a:r>
              <a:r>
                <a:rPr lang="en-US" sz="24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/ </a:t>
              </a:r>
              <a:r>
                <a:rPr lang="en-US" sz="24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cGt</a:t>
              </a:r>
              <a:r>
                <a:rPr lang="en-US" sz="24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/— </a:t>
              </a:r>
              <a:r>
                <a:rPr lang="en-US" sz="2400" dirty="0" err="1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tx</a:t>
              </a:r>
              <a:r>
                <a:rPr lang="en-US" sz="2400" dirty="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;+of]hg</a:t>
              </a:r>
              <a:endPara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 Box 57">
              <a:extLst>
                <a:ext uri="{FF2B5EF4-FFF2-40B4-BE49-F238E27FC236}">
                  <a16:creationId xmlns:a16="http://schemas.microsoft.com/office/drawing/2014/main" id="{1C487B01-CBB4-49B2-8259-A98023FAD1E9}"/>
                </a:ext>
              </a:extLst>
            </p:cNvPr>
            <p:cNvSpPr txBox="1"/>
            <p:nvPr/>
          </p:nvSpPr>
          <p:spPr>
            <a:xfrm rot="16200000">
              <a:off x="-1495044" y="1741335"/>
              <a:ext cx="3291840" cy="30175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effectLst/>
                  <a:latin typeface="Preeti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;+/rgfut?kdf cGt/—;+:yf / cGt/—tx :yfgLo ;+of]hg</a:t>
              </a:r>
              <a:endPara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0BF75BCE-056F-4CDE-81B2-15FD5BECA7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160" y="103715"/>
            <a:ext cx="1211626" cy="12678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CE2CF83-F3BB-48C7-AF66-64AD73FB4C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2" y="84664"/>
            <a:ext cx="1512388" cy="126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6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0" y="2946224"/>
            <a:ext cx="7841692" cy="31497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9700" dirty="0" err="1">
                <a:latin typeface="Preeti" pitchFamily="2" charset="0"/>
              </a:rPr>
              <a:t>wGojfb</a:t>
            </a:r>
            <a:endParaRPr lang="en-US" sz="19700" dirty="0">
              <a:latin typeface="Preeti" pitchFamily="2" charset="0"/>
            </a:endParaRPr>
          </a:p>
        </p:txBody>
      </p:sp>
      <p:pic>
        <p:nvPicPr>
          <p:cNvPr id="4" name="Picture 2" descr="C:\Users\DELL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2" y="3543300"/>
            <a:ext cx="2600960" cy="224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09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6">
            <a:extLst>
              <a:ext uri="{FF2B5EF4-FFF2-40B4-BE49-F238E27FC236}">
                <a16:creationId xmlns:a16="http://schemas.microsoft.com/office/drawing/2014/main" id="{850D4FA9-98F5-45D7-9BA4-559594A78DC8}"/>
              </a:ext>
            </a:extLst>
          </p:cNvPr>
          <p:cNvSpPr/>
          <p:nvPr/>
        </p:nvSpPr>
        <p:spPr>
          <a:xfrm>
            <a:off x="0" y="34233"/>
            <a:ext cx="13002594" cy="73182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 lvl="0"/>
            <a:r>
              <a:rPr lang="en-US" sz="4400" dirty="0">
                <a:solidFill>
                  <a:schemeClr val="bg1"/>
                </a:solidFill>
                <a:latin typeface="Preeti" pitchFamily="2" charset="0"/>
              </a:rPr>
              <a:t>/f]</a:t>
            </a:r>
            <a:r>
              <a:rPr lang="en-US" sz="4400" dirty="0" err="1">
                <a:solidFill>
                  <a:schemeClr val="bg1"/>
                </a:solidFill>
                <a:latin typeface="Preeti" pitchFamily="2" charset="0"/>
              </a:rPr>
              <a:t>huf</a:t>
            </a:r>
            <a:r>
              <a:rPr lang="en-US" sz="4400" dirty="0">
                <a:solidFill>
                  <a:schemeClr val="bg1"/>
                </a:solidFill>
                <a:latin typeface="Preeti" pitchFamily="2" charset="0"/>
              </a:rPr>
              <a:t>/ ;</a:t>
            </a:r>
            <a:r>
              <a:rPr lang="en-US" sz="4400" dirty="0" err="1">
                <a:solidFill>
                  <a:schemeClr val="bg1"/>
                </a:solidFill>
                <a:latin typeface="Preeti" pitchFamily="2" charset="0"/>
              </a:rPr>
              <a:t>DaGwL</a:t>
            </a:r>
            <a:r>
              <a:rPr lang="en-US" sz="4400" dirty="0">
                <a:solidFill>
                  <a:schemeClr val="bg1"/>
                </a:solidFill>
                <a:latin typeface="Preeti" pitchFamily="2" charset="0"/>
              </a:rPr>
              <a:t> /</a:t>
            </a:r>
            <a:r>
              <a:rPr lang="en-US" sz="4400" dirty="0" err="1">
                <a:solidFill>
                  <a:schemeClr val="bg1"/>
                </a:solidFill>
                <a:latin typeface="Preeti" pitchFamily="2" charset="0"/>
              </a:rPr>
              <a:t>fli6«o</a:t>
            </a:r>
            <a:r>
              <a:rPr lang="en-US" sz="4400" dirty="0">
                <a:solidFill>
                  <a:schemeClr val="bg1"/>
                </a:solidFill>
                <a:latin typeface="Preeti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Preeti" pitchFamily="2" charset="0"/>
              </a:rPr>
              <a:t>sfo</a:t>
            </a:r>
            <a:r>
              <a:rPr lang="en-US" sz="4400" dirty="0">
                <a:solidFill>
                  <a:schemeClr val="bg1"/>
                </a:solidFill>
                <a:latin typeface="Preeti" pitchFamily="2" charset="0"/>
              </a:rPr>
              <a:t>{</a:t>
            </a:r>
            <a:r>
              <a:rPr lang="en-US" sz="4400" dirty="0" err="1">
                <a:solidFill>
                  <a:schemeClr val="bg1"/>
                </a:solidFill>
                <a:latin typeface="Preeti" pitchFamily="2" charset="0"/>
              </a:rPr>
              <a:t>qmdsf</a:t>
            </a:r>
            <a:r>
              <a:rPr lang="en-US" sz="4400" dirty="0">
                <a:solidFill>
                  <a:schemeClr val="bg1"/>
                </a:solidFill>
                <a:latin typeface="Preeti" pitchFamily="2" charset="0"/>
              </a:rPr>
              <a:t>] </a:t>
            </a:r>
            <a:r>
              <a:rPr lang="en-US" sz="4400" dirty="0" err="1">
                <a:solidFill>
                  <a:schemeClr val="bg1"/>
                </a:solidFill>
                <a:latin typeface="Preeti" pitchFamily="2" charset="0"/>
              </a:rPr>
              <a:t>cfjZostf</a:t>
            </a:r>
            <a:r>
              <a:rPr lang="en-US" sz="4400" dirty="0">
                <a:solidFill>
                  <a:schemeClr val="bg1"/>
                </a:solidFill>
                <a:latin typeface="Preeti" pitchFamily="2" charset="0"/>
              </a:rPr>
              <a:t> / </a:t>
            </a:r>
            <a:r>
              <a:rPr lang="en-US" sz="4400" dirty="0" err="1">
                <a:solidFill>
                  <a:schemeClr val="bg1"/>
                </a:solidFill>
                <a:latin typeface="Preeti" pitchFamily="2" charset="0"/>
              </a:rPr>
              <a:t>cf</a:t>
            </a:r>
            <a:r>
              <a:rPr lang="en-US" sz="4400" dirty="0">
                <a:solidFill>
                  <a:schemeClr val="bg1"/>
                </a:solidFill>
                <a:latin typeface="Preeti" pitchFamily="2" charset="0"/>
              </a:rPr>
              <a:t>}</a:t>
            </a:r>
            <a:r>
              <a:rPr lang="en-US" sz="4400" dirty="0" err="1">
                <a:solidFill>
                  <a:schemeClr val="bg1"/>
                </a:solidFill>
                <a:latin typeface="Preeti" pitchFamily="2" charset="0"/>
              </a:rPr>
              <a:t>lrTo</a:t>
            </a:r>
            <a:endParaRPr lang="en-US" sz="4400" dirty="0">
              <a:solidFill>
                <a:schemeClr val="bg1"/>
              </a:solidFill>
              <a:latin typeface="Preeti" pitchFamily="2" charset="0"/>
            </a:endParaRP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F0BE1556-A5BD-4D75-A8C5-743C6591B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898901"/>
              </p:ext>
            </p:extLst>
          </p:nvPr>
        </p:nvGraphicFramePr>
        <p:xfrm>
          <a:off x="137628" y="1162050"/>
          <a:ext cx="12727338" cy="842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37644BBA-1A34-40D4-B5F6-31AA262353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160" y="103715"/>
            <a:ext cx="1211626" cy="12678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007B03-9B07-479B-A22E-EF5356D106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2" y="84664"/>
            <a:ext cx="1512388" cy="126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775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6">
            <a:extLst>
              <a:ext uri="{FF2B5EF4-FFF2-40B4-BE49-F238E27FC236}">
                <a16:creationId xmlns:a16="http://schemas.microsoft.com/office/drawing/2014/main" id="{850D4FA9-98F5-45D7-9BA4-559594A78DC8}"/>
              </a:ext>
            </a:extLst>
          </p:cNvPr>
          <p:cNvSpPr/>
          <p:nvPr/>
        </p:nvSpPr>
        <p:spPr>
          <a:xfrm>
            <a:off x="0" y="-42710"/>
            <a:ext cx="13002594" cy="88571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 lvl="0"/>
            <a:r>
              <a:rPr lang="en-US" sz="5400" dirty="0" err="1">
                <a:solidFill>
                  <a:schemeClr val="bg1"/>
                </a:solidFill>
                <a:latin typeface="Preeti" pitchFamily="2" charset="0"/>
              </a:rPr>
              <a:t>k|wfgdGqL</a:t>
            </a:r>
            <a:r>
              <a:rPr lang="en-US" sz="5400" dirty="0">
                <a:solidFill>
                  <a:schemeClr val="bg1"/>
                </a:solidFill>
                <a:latin typeface="Preeti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Preeti" pitchFamily="2" charset="0"/>
              </a:rPr>
              <a:t>sfo</a:t>
            </a:r>
            <a:r>
              <a:rPr lang="en-US" sz="5400" dirty="0">
                <a:solidFill>
                  <a:schemeClr val="bg1"/>
                </a:solidFill>
                <a:latin typeface="Preeti" pitchFamily="2" charset="0"/>
              </a:rPr>
              <a:t>{</a:t>
            </a:r>
            <a:r>
              <a:rPr lang="en-US" sz="5400" dirty="0" err="1">
                <a:solidFill>
                  <a:schemeClr val="bg1"/>
                </a:solidFill>
                <a:latin typeface="Preeti" pitchFamily="2" charset="0"/>
              </a:rPr>
              <a:t>qmdsf</a:t>
            </a:r>
            <a:r>
              <a:rPr lang="en-US" sz="5400" dirty="0">
                <a:solidFill>
                  <a:schemeClr val="bg1"/>
                </a:solidFill>
                <a:latin typeface="Preeti" pitchFamily="2" charset="0"/>
              </a:rPr>
              <a:t>] </a:t>
            </a:r>
            <a:r>
              <a:rPr lang="en-US" sz="5400" dirty="0" err="1">
                <a:solidFill>
                  <a:schemeClr val="bg1"/>
                </a:solidFill>
                <a:latin typeface="Preeti" pitchFamily="2" charset="0"/>
              </a:rPr>
              <a:t>cËx</a:t>
            </a:r>
            <a:r>
              <a:rPr lang="en-US" sz="5400" dirty="0">
                <a:solidFill>
                  <a:schemeClr val="bg1"/>
                </a:solidFill>
                <a:latin typeface="Preeti" pitchFamily="2" charset="0"/>
              </a:rPr>
              <a:t>?</a:t>
            </a:r>
          </a:p>
        </p:txBody>
      </p:sp>
      <p:sp>
        <p:nvSpPr>
          <p:cNvPr id="30" name="Shape 56">
            <a:extLst>
              <a:ext uri="{FF2B5EF4-FFF2-40B4-BE49-F238E27FC236}">
                <a16:creationId xmlns:a16="http://schemas.microsoft.com/office/drawing/2014/main" id="{10E29CFF-3658-4E19-BCBA-ED93AE2DF757}"/>
              </a:ext>
            </a:extLst>
          </p:cNvPr>
          <p:cNvSpPr/>
          <p:nvPr/>
        </p:nvSpPr>
        <p:spPr>
          <a:xfrm>
            <a:off x="0" y="65012"/>
            <a:ext cx="13002594" cy="67026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GB" sz="4000" dirty="0" err="1">
                <a:solidFill>
                  <a:schemeClr val="bg1"/>
                </a:solidFill>
                <a:latin typeface="Preeti" pitchFamily="2" charset="0"/>
              </a:rPr>
              <a:t>k|wfgdGqL</a:t>
            </a:r>
            <a:r>
              <a:rPr lang="en-GB" sz="4000" dirty="0">
                <a:solidFill>
                  <a:schemeClr val="bg1"/>
                </a:solidFill>
                <a:latin typeface="Preeti" pitchFamily="2" charset="0"/>
              </a:rPr>
              <a:t> /f]</a:t>
            </a:r>
            <a:r>
              <a:rPr lang="en-GB" sz="4000" dirty="0" err="1">
                <a:solidFill>
                  <a:schemeClr val="bg1"/>
                </a:solidFill>
                <a:latin typeface="Preeti" pitchFamily="2" charset="0"/>
              </a:rPr>
              <a:t>huf</a:t>
            </a:r>
            <a:r>
              <a:rPr lang="en-GB" sz="4000" dirty="0">
                <a:solidFill>
                  <a:schemeClr val="bg1"/>
                </a:solidFill>
                <a:latin typeface="Preeti" pitchFamily="2" charset="0"/>
              </a:rPr>
              <a:t>/ </a:t>
            </a:r>
            <a:r>
              <a:rPr lang="en-GB" sz="4000" dirty="0" err="1">
                <a:solidFill>
                  <a:schemeClr val="bg1"/>
                </a:solidFill>
                <a:latin typeface="Preeti" pitchFamily="2" charset="0"/>
              </a:rPr>
              <a:t>sfo</a:t>
            </a:r>
            <a:r>
              <a:rPr lang="en-GB" sz="4000" dirty="0">
                <a:solidFill>
                  <a:schemeClr val="bg1"/>
                </a:solidFill>
                <a:latin typeface="Preeti" pitchFamily="2" charset="0"/>
              </a:rPr>
              <a:t>{</a:t>
            </a:r>
            <a:r>
              <a:rPr lang="en-GB" sz="4000" dirty="0" err="1">
                <a:solidFill>
                  <a:schemeClr val="bg1"/>
                </a:solidFill>
                <a:latin typeface="Preeti" pitchFamily="2" charset="0"/>
              </a:rPr>
              <a:t>qmdsf</a:t>
            </a:r>
            <a:r>
              <a:rPr lang="en-GB" sz="4000" dirty="0">
                <a:solidFill>
                  <a:schemeClr val="bg1"/>
                </a:solidFill>
                <a:latin typeface="Preeti" pitchFamily="2" charset="0"/>
              </a:rPr>
              <a:t>] ;+/</a:t>
            </a:r>
            <a:r>
              <a:rPr lang="en-GB" sz="4000" dirty="0" err="1">
                <a:solidFill>
                  <a:schemeClr val="bg1"/>
                </a:solidFill>
                <a:latin typeface="Preeti" pitchFamily="2" charset="0"/>
              </a:rPr>
              <a:t>rgfut</a:t>
            </a:r>
            <a:r>
              <a:rPr lang="en-GB" sz="4000" dirty="0">
                <a:solidFill>
                  <a:schemeClr val="bg1"/>
                </a:solidFill>
                <a:latin typeface="Preeti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Preeti" pitchFamily="2" charset="0"/>
              </a:rPr>
              <a:t>Joj:yf</a:t>
            </a:r>
            <a:endParaRPr sz="4000" u="sng" dirty="0">
              <a:solidFill>
                <a:schemeClr val="bg1"/>
              </a:solidFill>
              <a:latin typeface="Preeti" pitchFamily="2" charset="0"/>
              <a:hlinkClick r:id="rId2"/>
            </a:endParaRPr>
          </a:p>
        </p:txBody>
      </p:sp>
      <p:sp>
        <p:nvSpPr>
          <p:cNvPr id="31" name="Shape 2005">
            <a:extLst>
              <a:ext uri="{FF2B5EF4-FFF2-40B4-BE49-F238E27FC236}">
                <a16:creationId xmlns:a16="http://schemas.microsoft.com/office/drawing/2014/main" id="{51BC4C0B-B56D-4FEC-83A9-0BD7BEAF5DA2}"/>
              </a:ext>
            </a:extLst>
          </p:cNvPr>
          <p:cNvSpPr/>
          <p:nvPr/>
        </p:nvSpPr>
        <p:spPr>
          <a:xfrm>
            <a:off x="3877512" y="1922184"/>
            <a:ext cx="5791989" cy="6794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54" h="21043" extrusionOk="0">
                <a:moveTo>
                  <a:pt x="13059" y="20930"/>
                </a:moveTo>
                <a:cubicBezTo>
                  <a:pt x="11722" y="21117"/>
                  <a:pt x="5417" y="21015"/>
                  <a:pt x="1794" y="21015"/>
                </a:cubicBezTo>
                <a:cubicBezTo>
                  <a:pt x="2251" y="19082"/>
                  <a:pt x="2851" y="16600"/>
                  <a:pt x="2616" y="15821"/>
                </a:cubicBezTo>
                <a:cubicBezTo>
                  <a:pt x="2228" y="14497"/>
                  <a:pt x="1297" y="12722"/>
                  <a:pt x="828" y="11663"/>
                </a:cubicBezTo>
                <a:cubicBezTo>
                  <a:pt x="-1567" y="6279"/>
                  <a:pt x="1361" y="687"/>
                  <a:pt x="7988" y="65"/>
                </a:cubicBezTo>
                <a:cubicBezTo>
                  <a:pt x="13835" y="-483"/>
                  <a:pt x="17092" y="2502"/>
                  <a:pt x="17549" y="5588"/>
                </a:cubicBezTo>
                <a:cubicBezTo>
                  <a:pt x="17598" y="5916"/>
                  <a:pt x="17598" y="6696"/>
                  <a:pt x="17489" y="7273"/>
                </a:cubicBezTo>
                <a:cubicBezTo>
                  <a:pt x="18295" y="8403"/>
                  <a:pt x="19780" y="10448"/>
                  <a:pt x="19939" y="11244"/>
                </a:cubicBezTo>
                <a:cubicBezTo>
                  <a:pt x="20033" y="11723"/>
                  <a:pt x="19686" y="11808"/>
                  <a:pt x="19341" y="11942"/>
                </a:cubicBezTo>
                <a:cubicBezTo>
                  <a:pt x="19053" y="12028"/>
                  <a:pt x="18516" y="11930"/>
                  <a:pt x="18322" y="12142"/>
                </a:cubicBezTo>
                <a:cubicBezTo>
                  <a:pt x="18181" y="12300"/>
                  <a:pt x="18736" y="13384"/>
                  <a:pt x="18696" y="13676"/>
                </a:cubicBezTo>
                <a:cubicBezTo>
                  <a:pt x="18655" y="13925"/>
                  <a:pt x="18389" y="14059"/>
                  <a:pt x="18171" y="14212"/>
                </a:cubicBezTo>
                <a:cubicBezTo>
                  <a:pt x="18055" y="14293"/>
                  <a:pt x="18421" y="14387"/>
                  <a:pt x="18560" y="14520"/>
                </a:cubicBezTo>
                <a:cubicBezTo>
                  <a:pt x="18701" y="14656"/>
                  <a:pt x="18652" y="14797"/>
                  <a:pt x="18520" y="14939"/>
                </a:cubicBezTo>
                <a:cubicBezTo>
                  <a:pt x="18248" y="15220"/>
                  <a:pt x="18000" y="16060"/>
                  <a:pt x="18000" y="16060"/>
                </a:cubicBezTo>
                <a:cubicBezTo>
                  <a:pt x="18000" y="16060"/>
                  <a:pt x="18322" y="17538"/>
                  <a:pt x="18000" y="18017"/>
                </a:cubicBezTo>
                <a:cubicBezTo>
                  <a:pt x="17869" y="18282"/>
                  <a:pt x="17345" y="18610"/>
                  <a:pt x="16984" y="18586"/>
                </a:cubicBezTo>
                <a:cubicBezTo>
                  <a:pt x="15913" y="18586"/>
                  <a:pt x="14983" y="18416"/>
                  <a:pt x="13904" y="18416"/>
                </a:cubicBezTo>
                <a:cubicBezTo>
                  <a:pt x="13528" y="18712"/>
                  <a:pt x="13267" y="19658"/>
                  <a:pt x="13059" y="2093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59013" tIns="59013" rIns="59013" bIns="59013" anchor="ctr"/>
          <a:lstStyle/>
          <a:p>
            <a:pPr algn="l" defTabSz="590133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2" name="Shape 2006">
            <a:extLst>
              <a:ext uri="{FF2B5EF4-FFF2-40B4-BE49-F238E27FC236}">
                <a16:creationId xmlns:a16="http://schemas.microsoft.com/office/drawing/2014/main" id="{0E7562A6-631B-4B57-8CA6-AA2B51714548}"/>
              </a:ext>
            </a:extLst>
          </p:cNvPr>
          <p:cNvSpPr/>
          <p:nvPr/>
        </p:nvSpPr>
        <p:spPr>
          <a:xfrm flipH="1">
            <a:off x="1377661" y="2784694"/>
            <a:ext cx="3739564" cy="2049"/>
          </a:xfrm>
          <a:prstGeom prst="line">
            <a:avLst/>
          </a:prstGeom>
          <a:ln w="12700">
            <a:solidFill>
              <a:srgbClr val="F67A83"/>
            </a:solidFill>
            <a:miter/>
          </a:ln>
        </p:spPr>
        <p:txBody>
          <a:bodyPr lIns="59013" tIns="59013" rIns="59013" bIns="59013"/>
          <a:lstStyle/>
          <a:p>
            <a:pPr algn="l" defTabSz="590133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3" name="Shape 2007">
            <a:extLst>
              <a:ext uri="{FF2B5EF4-FFF2-40B4-BE49-F238E27FC236}">
                <a16:creationId xmlns:a16="http://schemas.microsoft.com/office/drawing/2014/main" id="{3BD6A4F4-5E01-4676-A404-F4D094FF4C2C}"/>
              </a:ext>
            </a:extLst>
          </p:cNvPr>
          <p:cNvSpPr/>
          <p:nvPr/>
        </p:nvSpPr>
        <p:spPr>
          <a:xfrm flipH="1">
            <a:off x="1057994" y="4984105"/>
            <a:ext cx="3739564" cy="2049"/>
          </a:xfrm>
          <a:prstGeom prst="line">
            <a:avLst/>
          </a:prstGeom>
          <a:ln w="12700">
            <a:solidFill>
              <a:srgbClr val="F67A83"/>
            </a:solidFill>
            <a:miter/>
          </a:ln>
        </p:spPr>
        <p:txBody>
          <a:bodyPr lIns="59013" tIns="59013" rIns="59013" bIns="59013"/>
          <a:lstStyle/>
          <a:p>
            <a:pPr algn="l" defTabSz="590133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4" name="Shape 2008">
            <a:extLst>
              <a:ext uri="{FF2B5EF4-FFF2-40B4-BE49-F238E27FC236}">
                <a16:creationId xmlns:a16="http://schemas.microsoft.com/office/drawing/2014/main" id="{1F7F0B44-F47A-4AE1-B269-A6A2023BDBC4}"/>
              </a:ext>
            </a:extLst>
          </p:cNvPr>
          <p:cNvSpPr/>
          <p:nvPr/>
        </p:nvSpPr>
        <p:spPr>
          <a:xfrm flipH="1">
            <a:off x="2007729" y="7001165"/>
            <a:ext cx="3739565" cy="2050"/>
          </a:xfrm>
          <a:prstGeom prst="line">
            <a:avLst/>
          </a:prstGeom>
          <a:ln w="12700">
            <a:solidFill>
              <a:srgbClr val="F67A83"/>
            </a:solidFill>
            <a:miter/>
          </a:ln>
        </p:spPr>
        <p:txBody>
          <a:bodyPr lIns="59013" tIns="59013" rIns="59013" bIns="59013"/>
          <a:lstStyle/>
          <a:p>
            <a:pPr algn="l" defTabSz="590133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5" name="Shape 2009">
            <a:extLst>
              <a:ext uri="{FF2B5EF4-FFF2-40B4-BE49-F238E27FC236}">
                <a16:creationId xmlns:a16="http://schemas.microsoft.com/office/drawing/2014/main" id="{1113C170-B763-468A-8A6F-C5766E8AFD9D}"/>
              </a:ext>
            </a:extLst>
          </p:cNvPr>
          <p:cNvSpPr/>
          <p:nvPr/>
        </p:nvSpPr>
        <p:spPr>
          <a:xfrm flipH="1">
            <a:off x="1531342" y="8249579"/>
            <a:ext cx="3741613" cy="2049"/>
          </a:xfrm>
          <a:prstGeom prst="line">
            <a:avLst/>
          </a:prstGeom>
          <a:ln w="12700">
            <a:solidFill>
              <a:srgbClr val="F67A83"/>
            </a:solidFill>
            <a:miter/>
          </a:ln>
        </p:spPr>
        <p:txBody>
          <a:bodyPr lIns="59013" tIns="59013" rIns="59013" bIns="59013"/>
          <a:lstStyle/>
          <a:p>
            <a:pPr algn="l" defTabSz="590133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6" name="Shape 2010">
            <a:extLst>
              <a:ext uri="{FF2B5EF4-FFF2-40B4-BE49-F238E27FC236}">
                <a16:creationId xmlns:a16="http://schemas.microsoft.com/office/drawing/2014/main" id="{E10118A4-FF15-40A1-859F-A7C74731E9C7}"/>
              </a:ext>
            </a:extLst>
          </p:cNvPr>
          <p:cNvSpPr/>
          <p:nvPr/>
        </p:nvSpPr>
        <p:spPr>
          <a:xfrm>
            <a:off x="3352970" y="2831822"/>
            <a:ext cx="127001" cy="139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9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t>- </a:t>
            </a:r>
          </a:p>
        </p:txBody>
      </p:sp>
      <p:sp>
        <p:nvSpPr>
          <p:cNvPr id="37" name="Shape 2011">
            <a:extLst>
              <a:ext uri="{FF2B5EF4-FFF2-40B4-BE49-F238E27FC236}">
                <a16:creationId xmlns:a16="http://schemas.microsoft.com/office/drawing/2014/main" id="{854B4DD0-AF65-4F36-B451-5935ECE09347}"/>
              </a:ext>
            </a:extLst>
          </p:cNvPr>
          <p:cNvSpPr/>
          <p:nvPr/>
        </p:nvSpPr>
        <p:spPr>
          <a:xfrm>
            <a:off x="3352970" y="4786640"/>
            <a:ext cx="127001" cy="139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9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t>- </a:t>
            </a:r>
          </a:p>
        </p:txBody>
      </p:sp>
      <p:sp>
        <p:nvSpPr>
          <p:cNvPr id="38" name="Shape 2012">
            <a:extLst>
              <a:ext uri="{FF2B5EF4-FFF2-40B4-BE49-F238E27FC236}">
                <a16:creationId xmlns:a16="http://schemas.microsoft.com/office/drawing/2014/main" id="{CB203090-5219-4E6B-ADD0-2785859FF88A}"/>
              </a:ext>
            </a:extLst>
          </p:cNvPr>
          <p:cNvSpPr/>
          <p:nvPr/>
        </p:nvSpPr>
        <p:spPr>
          <a:xfrm>
            <a:off x="3951300" y="6378772"/>
            <a:ext cx="127001" cy="139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9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t>- </a:t>
            </a:r>
          </a:p>
        </p:txBody>
      </p:sp>
      <p:sp>
        <p:nvSpPr>
          <p:cNvPr id="39" name="Shape 2013">
            <a:extLst>
              <a:ext uri="{FF2B5EF4-FFF2-40B4-BE49-F238E27FC236}">
                <a16:creationId xmlns:a16="http://schemas.microsoft.com/office/drawing/2014/main" id="{E0934D28-F9AB-4E2F-87EC-31031C89C37C}"/>
              </a:ext>
            </a:extLst>
          </p:cNvPr>
          <p:cNvSpPr/>
          <p:nvPr/>
        </p:nvSpPr>
        <p:spPr>
          <a:xfrm flipH="1">
            <a:off x="7660128" y="2770350"/>
            <a:ext cx="3739564" cy="2049"/>
          </a:xfrm>
          <a:prstGeom prst="line">
            <a:avLst/>
          </a:prstGeom>
          <a:ln w="12700">
            <a:solidFill>
              <a:srgbClr val="F67A83"/>
            </a:solidFill>
            <a:miter/>
          </a:ln>
        </p:spPr>
        <p:txBody>
          <a:bodyPr lIns="59013" tIns="59013" rIns="59013" bIns="59013"/>
          <a:lstStyle/>
          <a:p>
            <a:pPr algn="l" defTabSz="590133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0" name="Shape 2014">
            <a:extLst>
              <a:ext uri="{FF2B5EF4-FFF2-40B4-BE49-F238E27FC236}">
                <a16:creationId xmlns:a16="http://schemas.microsoft.com/office/drawing/2014/main" id="{161D1386-31E0-4914-8EB4-1AB084AD768D}"/>
              </a:ext>
            </a:extLst>
          </p:cNvPr>
          <p:cNvSpPr/>
          <p:nvPr/>
        </p:nvSpPr>
        <p:spPr>
          <a:xfrm flipH="1">
            <a:off x="9242014" y="4725168"/>
            <a:ext cx="2366206" cy="1"/>
          </a:xfrm>
          <a:prstGeom prst="line">
            <a:avLst/>
          </a:prstGeom>
          <a:ln w="12700">
            <a:solidFill>
              <a:srgbClr val="F67A83"/>
            </a:solidFill>
            <a:miter/>
          </a:ln>
        </p:spPr>
        <p:txBody>
          <a:bodyPr lIns="59013" tIns="59013" rIns="59013" bIns="59013"/>
          <a:lstStyle/>
          <a:p>
            <a:pPr algn="l" defTabSz="590133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1" name="Shape 2015">
            <a:extLst>
              <a:ext uri="{FF2B5EF4-FFF2-40B4-BE49-F238E27FC236}">
                <a16:creationId xmlns:a16="http://schemas.microsoft.com/office/drawing/2014/main" id="{73D8C530-83FD-46E3-9675-DCFCC9FC85AD}"/>
              </a:ext>
            </a:extLst>
          </p:cNvPr>
          <p:cNvSpPr/>
          <p:nvPr/>
        </p:nvSpPr>
        <p:spPr>
          <a:xfrm flipH="1">
            <a:off x="7988909" y="7331657"/>
            <a:ext cx="3741613" cy="2050"/>
          </a:xfrm>
          <a:prstGeom prst="line">
            <a:avLst/>
          </a:prstGeom>
          <a:ln w="12700">
            <a:solidFill>
              <a:srgbClr val="F67A83"/>
            </a:solidFill>
            <a:miter/>
          </a:ln>
        </p:spPr>
        <p:txBody>
          <a:bodyPr lIns="59013" tIns="59013" rIns="59013" bIns="59013"/>
          <a:lstStyle/>
          <a:p>
            <a:pPr algn="l" defTabSz="590133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42" name="Shape 2016">
            <a:extLst>
              <a:ext uri="{FF2B5EF4-FFF2-40B4-BE49-F238E27FC236}">
                <a16:creationId xmlns:a16="http://schemas.microsoft.com/office/drawing/2014/main" id="{CFEC6F44-A8EE-45D6-B7CE-D9352EF4B6D0}"/>
              </a:ext>
            </a:extLst>
          </p:cNvPr>
          <p:cNvSpPr/>
          <p:nvPr/>
        </p:nvSpPr>
        <p:spPr>
          <a:xfrm>
            <a:off x="11645579" y="2831822"/>
            <a:ext cx="127001" cy="139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9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t>- </a:t>
            </a:r>
          </a:p>
        </p:txBody>
      </p:sp>
      <p:sp>
        <p:nvSpPr>
          <p:cNvPr id="43" name="Shape 2017">
            <a:extLst>
              <a:ext uri="{FF2B5EF4-FFF2-40B4-BE49-F238E27FC236}">
                <a16:creationId xmlns:a16="http://schemas.microsoft.com/office/drawing/2014/main" id="{12FEEFDC-2FB5-4C79-B83C-A20EA8CD4E2E}"/>
              </a:ext>
            </a:extLst>
          </p:cNvPr>
          <p:cNvSpPr/>
          <p:nvPr/>
        </p:nvSpPr>
        <p:spPr>
          <a:xfrm>
            <a:off x="11645579" y="4786640"/>
            <a:ext cx="127001" cy="139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900">
                <a:solidFill>
                  <a:srgbClr val="726658"/>
                </a:solidFill>
                <a:latin typeface="'Roboto-Regular'"/>
                <a:ea typeface="'Roboto-Regular'"/>
                <a:cs typeface="'Roboto-Regular'"/>
                <a:sym typeface="'Roboto-Regular'"/>
              </a:defRPr>
            </a:lvl1pPr>
          </a:lstStyle>
          <a:p>
            <a:r>
              <a:t>- </a:t>
            </a:r>
          </a:p>
        </p:txBody>
      </p:sp>
      <p:sp>
        <p:nvSpPr>
          <p:cNvPr id="44" name="Shape 2018">
            <a:extLst>
              <a:ext uri="{FF2B5EF4-FFF2-40B4-BE49-F238E27FC236}">
                <a16:creationId xmlns:a16="http://schemas.microsoft.com/office/drawing/2014/main" id="{16109F1B-A481-436A-B4DF-9DB07B145AC8}"/>
              </a:ext>
            </a:extLst>
          </p:cNvPr>
          <p:cNvSpPr/>
          <p:nvPr/>
        </p:nvSpPr>
        <p:spPr>
          <a:xfrm>
            <a:off x="1389675" y="1722320"/>
            <a:ext cx="4333996" cy="11449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400">
                <a:solidFill>
                  <a:srgbClr val="355C7D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sz="4000" dirty="0">
                <a:latin typeface="Preeti" pitchFamily="2" charset="0"/>
              </a:rPr>
              <a:t>&gt;d, /f]</a:t>
            </a:r>
            <a:r>
              <a:rPr lang="en-US" sz="4000" dirty="0" err="1">
                <a:latin typeface="Preeti" pitchFamily="2" charset="0"/>
              </a:rPr>
              <a:t>huf</a:t>
            </a:r>
            <a:r>
              <a:rPr lang="en-US" sz="4000" dirty="0">
                <a:latin typeface="Preeti" pitchFamily="2" charset="0"/>
              </a:rPr>
              <a:t>/ / ;</a:t>
            </a:r>
            <a:r>
              <a:rPr lang="en-US" sz="4000" dirty="0" err="1">
                <a:latin typeface="Preeti" pitchFamily="2" charset="0"/>
              </a:rPr>
              <a:t>fdflhs</a:t>
            </a:r>
            <a:r>
              <a:rPr lang="en-US" sz="4000" dirty="0">
                <a:latin typeface="Preeti" pitchFamily="2" charset="0"/>
              </a:rPr>
              <a:t> ;'/</a:t>
            </a:r>
            <a:r>
              <a:rPr lang="en-US" sz="4000" dirty="0" err="1">
                <a:latin typeface="Preeti" pitchFamily="2" charset="0"/>
              </a:rPr>
              <a:t>Iff</a:t>
            </a:r>
            <a:r>
              <a:rPr lang="en-US" sz="4000" dirty="0">
                <a:latin typeface="Preeti" pitchFamily="2" charset="0"/>
              </a:rPr>
              <a:t> </a:t>
            </a:r>
            <a:r>
              <a:rPr lang="en-US" sz="4000" dirty="0" err="1">
                <a:latin typeface="Preeti" pitchFamily="2" charset="0"/>
              </a:rPr>
              <a:t>dGqfno</a:t>
            </a:r>
            <a:endParaRPr sz="4000" dirty="0">
              <a:latin typeface="Preeti" pitchFamily="2" charset="0"/>
            </a:endParaRPr>
          </a:p>
        </p:txBody>
      </p:sp>
      <p:sp>
        <p:nvSpPr>
          <p:cNvPr id="45" name="Shape 2019">
            <a:extLst>
              <a:ext uri="{FF2B5EF4-FFF2-40B4-BE49-F238E27FC236}">
                <a16:creationId xmlns:a16="http://schemas.microsoft.com/office/drawing/2014/main" id="{B352E090-3711-4A97-BDF5-43B8B12D7CAC}"/>
              </a:ext>
            </a:extLst>
          </p:cNvPr>
          <p:cNvSpPr/>
          <p:nvPr/>
        </p:nvSpPr>
        <p:spPr>
          <a:xfrm>
            <a:off x="549640" y="2803228"/>
            <a:ext cx="3740767" cy="97060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en-US" sz="3200" dirty="0" err="1">
                <a:solidFill>
                  <a:srgbClr val="FF0000"/>
                </a:solidFill>
                <a:latin typeface="Preeti" pitchFamily="2" charset="0"/>
              </a:rPr>
              <a:t>cfGtl</a:t>
            </a:r>
            <a:r>
              <a:rPr lang="en-US" sz="3200" dirty="0">
                <a:solidFill>
                  <a:srgbClr val="FF0000"/>
                </a:solidFill>
                <a:latin typeface="Preeti" pitchFamily="2" charset="0"/>
              </a:rPr>
              <a:t>/s /f]</a:t>
            </a:r>
            <a:r>
              <a:rPr lang="en-US" sz="3200" dirty="0" err="1">
                <a:solidFill>
                  <a:srgbClr val="FF0000"/>
                </a:solidFill>
                <a:latin typeface="Preeti" pitchFamily="2" charset="0"/>
              </a:rPr>
              <a:t>huf</a:t>
            </a:r>
            <a:r>
              <a:rPr lang="en-US" sz="3200" dirty="0">
                <a:solidFill>
                  <a:srgbClr val="FF0000"/>
                </a:solidFill>
                <a:latin typeface="Preeti" pitchFamily="2" charset="0"/>
              </a:rPr>
              <a:t>/ </a:t>
            </a:r>
            <a:r>
              <a:rPr lang="en-US" sz="3200" dirty="0" err="1">
                <a:solidFill>
                  <a:srgbClr val="FF0000"/>
                </a:solidFill>
                <a:latin typeface="Preeti" pitchFamily="2" charset="0"/>
              </a:rPr>
              <a:t>Joj:yfkg</a:t>
            </a:r>
            <a:r>
              <a:rPr lang="en-US" sz="3200" dirty="0">
                <a:solidFill>
                  <a:srgbClr val="FF0000"/>
                </a:solidFill>
                <a:latin typeface="Preeti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Preeti" pitchFamily="2" charset="0"/>
              </a:rPr>
              <a:t>dxfzfvf</a:t>
            </a:r>
            <a:endParaRPr sz="3200" dirty="0">
              <a:solidFill>
                <a:srgbClr val="FF0000"/>
              </a:solidFill>
              <a:latin typeface="Preeti" pitchFamily="2" charset="0"/>
            </a:endParaRPr>
          </a:p>
        </p:txBody>
      </p:sp>
      <p:sp>
        <p:nvSpPr>
          <p:cNvPr id="46" name="Shape 2020">
            <a:extLst>
              <a:ext uri="{FF2B5EF4-FFF2-40B4-BE49-F238E27FC236}">
                <a16:creationId xmlns:a16="http://schemas.microsoft.com/office/drawing/2014/main" id="{4E8CCCCB-C5E3-4083-B429-C0CB953FC079}"/>
              </a:ext>
            </a:extLst>
          </p:cNvPr>
          <p:cNvSpPr/>
          <p:nvPr/>
        </p:nvSpPr>
        <p:spPr>
          <a:xfrm>
            <a:off x="1057994" y="4399098"/>
            <a:ext cx="3499014" cy="5724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400">
                <a:solidFill>
                  <a:srgbClr val="355C7D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sz="4000" dirty="0" err="1">
                <a:latin typeface="Preeti" pitchFamily="2" charset="0"/>
              </a:rPr>
              <a:t>ljifout</a:t>
            </a:r>
            <a:r>
              <a:rPr lang="en-US" sz="4000" dirty="0">
                <a:latin typeface="Preeti" pitchFamily="2" charset="0"/>
              </a:rPr>
              <a:t> </a:t>
            </a:r>
            <a:r>
              <a:rPr lang="en-US" sz="4000" dirty="0" err="1">
                <a:latin typeface="Preeti" pitchFamily="2" charset="0"/>
              </a:rPr>
              <a:t>dGqfno</a:t>
            </a:r>
            <a:endParaRPr lang="en-US" sz="3200" dirty="0">
              <a:latin typeface="Preeti" pitchFamily="2" charset="0"/>
            </a:endParaRPr>
          </a:p>
        </p:txBody>
      </p:sp>
      <p:sp>
        <p:nvSpPr>
          <p:cNvPr id="47" name="Shape 2022">
            <a:extLst>
              <a:ext uri="{FF2B5EF4-FFF2-40B4-BE49-F238E27FC236}">
                <a16:creationId xmlns:a16="http://schemas.microsoft.com/office/drawing/2014/main" id="{7D10F9C8-6225-445F-82B9-EEEFEFE3C36E}"/>
              </a:ext>
            </a:extLst>
          </p:cNvPr>
          <p:cNvSpPr/>
          <p:nvPr/>
        </p:nvSpPr>
        <p:spPr>
          <a:xfrm>
            <a:off x="488951" y="5893370"/>
            <a:ext cx="3957605" cy="11449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400">
                <a:solidFill>
                  <a:srgbClr val="355C7D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sz="4000" dirty="0">
                <a:latin typeface="Preeti" pitchFamily="2" charset="0"/>
              </a:rPr>
              <a:t>&gt;d </a:t>
            </a:r>
            <a:r>
              <a:rPr lang="en-US" sz="4000" dirty="0" err="1">
                <a:latin typeface="Preeti" pitchFamily="2" charset="0"/>
              </a:rPr>
              <a:t>tyf</a:t>
            </a:r>
            <a:r>
              <a:rPr lang="en-US" sz="4000" dirty="0">
                <a:latin typeface="Preeti" pitchFamily="2" charset="0"/>
              </a:rPr>
              <a:t> </a:t>
            </a:r>
            <a:r>
              <a:rPr lang="en-US" sz="4000" dirty="0" err="1">
                <a:latin typeface="Preeti" pitchFamily="2" charset="0"/>
              </a:rPr>
              <a:t>Joj;fohGo</a:t>
            </a:r>
            <a:r>
              <a:rPr lang="en-US" sz="4000" dirty="0">
                <a:latin typeface="Preeti" pitchFamily="2" charset="0"/>
              </a:rPr>
              <a:t> :</a:t>
            </a:r>
            <a:r>
              <a:rPr lang="en-US" sz="4000" dirty="0" err="1">
                <a:latin typeface="Preeti" pitchFamily="2" charset="0"/>
              </a:rPr>
              <a:t>jf:Yo</a:t>
            </a:r>
            <a:r>
              <a:rPr lang="en-US" sz="4000" dirty="0">
                <a:latin typeface="Preeti" pitchFamily="2" charset="0"/>
              </a:rPr>
              <a:t> </a:t>
            </a:r>
            <a:r>
              <a:rPr lang="en-US" sz="4000" dirty="0" err="1">
                <a:latin typeface="Preeti" pitchFamily="2" charset="0"/>
              </a:rPr>
              <a:t>tyf</a:t>
            </a:r>
            <a:r>
              <a:rPr lang="en-US" sz="4000" dirty="0">
                <a:latin typeface="Preeti" pitchFamily="2" charset="0"/>
              </a:rPr>
              <a:t> ;'/</a:t>
            </a:r>
            <a:r>
              <a:rPr lang="en-US" sz="4000" dirty="0" err="1">
                <a:latin typeface="Preeti" pitchFamily="2" charset="0"/>
              </a:rPr>
              <a:t>Iff</a:t>
            </a:r>
            <a:r>
              <a:rPr lang="en-US" sz="4000" dirty="0">
                <a:latin typeface="Preeti" pitchFamily="2" charset="0"/>
              </a:rPr>
              <a:t> </a:t>
            </a:r>
            <a:r>
              <a:rPr lang="en-US" sz="4000" dirty="0" err="1">
                <a:latin typeface="Preeti" pitchFamily="2" charset="0"/>
              </a:rPr>
              <a:t>ljefu</a:t>
            </a:r>
            <a:endParaRPr lang="en-US" sz="4000" dirty="0">
              <a:latin typeface="Preeti" pitchFamily="2" charset="0"/>
            </a:endParaRPr>
          </a:p>
        </p:txBody>
      </p:sp>
      <p:sp>
        <p:nvSpPr>
          <p:cNvPr id="48" name="Shape 2024">
            <a:extLst>
              <a:ext uri="{FF2B5EF4-FFF2-40B4-BE49-F238E27FC236}">
                <a16:creationId xmlns:a16="http://schemas.microsoft.com/office/drawing/2014/main" id="{C28A12E0-0715-448E-AAAC-0A553F74FC27}"/>
              </a:ext>
            </a:extLst>
          </p:cNvPr>
          <p:cNvSpPr/>
          <p:nvPr/>
        </p:nvSpPr>
        <p:spPr>
          <a:xfrm>
            <a:off x="124704" y="7617694"/>
            <a:ext cx="4432304" cy="5724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400">
                <a:solidFill>
                  <a:srgbClr val="355C7D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sz="4000" dirty="0">
                <a:latin typeface="Preeti" pitchFamily="2" charset="0"/>
              </a:rPr>
              <a:t>&gt;d </a:t>
            </a:r>
            <a:r>
              <a:rPr lang="en-US" sz="4000" dirty="0" err="1">
                <a:latin typeface="Preeti" pitchFamily="2" charset="0"/>
              </a:rPr>
              <a:t>tyf</a:t>
            </a:r>
            <a:r>
              <a:rPr lang="en-US" sz="4000" dirty="0">
                <a:latin typeface="Preeti" pitchFamily="2" charset="0"/>
              </a:rPr>
              <a:t> /f]</a:t>
            </a:r>
            <a:r>
              <a:rPr lang="en-US" sz="4000" dirty="0" err="1">
                <a:latin typeface="Preeti" pitchFamily="2" charset="0"/>
              </a:rPr>
              <a:t>huf</a:t>
            </a:r>
            <a:r>
              <a:rPr lang="en-US" sz="4000" dirty="0">
                <a:latin typeface="Preeti" pitchFamily="2" charset="0"/>
              </a:rPr>
              <a:t>/ </a:t>
            </a:r>
            <a:r>
              <a:rPr lang="en-US" sz="4000" dirty="0" err="1">
                <a:latin typeface="Preeti" pitchFamily="2" charset="0"/>
              </a:rPr>
              <a:t>sfof</a:t>
            </a:r>
            <a:r>
              <a:rPr lang="en-US" sz="4000" dirty="0">
                <a:latin typeface="Preeti" pitchFamily="2" charset="0"/>
              </a:rPr>
              <a:t>{</a:t>
            </a:r>
            <a:r>
              <a:rPr lang="en-US" sz="4000" dirty="0" err="1">
                <a:latin typeface="Preeti" pitchFamily="2" charset="0"/>
              </a:rPr>
              <a:t>nox</a:t>
            </a:r>
            <a:r>
              <a:rPr lang="en-US" sz="4000" dirty="0">
                <a:latin typeface="Preeti" pitchFamily="2" charset="0"/>
              </a:rPr>
              <a:t>?</a:t>
            </a:r>
          </a:p>
        </p:txBody>
      </p:sp>
      <p:sp>
        <p:nvSpPr>
          <p:cNvPr id="49" name="Shape 2026">
            <a:extLst>
              <a:ext uri="{FF2B5EF4-FFF2-40B4-BE49-F238E27FC236}">
                <a16:creationId xmlns:a16="http://schemas.microsoft.com/office/drawing/2014/main" id="{960D206D-427F-4259-BFEF-6FE4DE4D9F79}"/>
              </a:ext>
            </a:extLst>
          </p:cNvPr>
          <p:cNvSpPr/>
          <p:nvPr/>
        </p:nvSpPr>
        <p:spPr>
          <a:xfrm>
            <a:off x="8089439" y="2168485"/>
            <a:ext cx="3160124" cy="5724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r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400">
                <a:solidFill>
                  <a:srgbClr val="355C7D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sz="4000" dirty="0" err="1">
                <a:latin typeface="Preeti" pitchFamily="2" charset="0"/>
              </a:rPr>
              <a:t>k|b</a:t>
            </a:r>
            <a:r>
              <a:rPr lang="en-US" sz="4000" dirty="0">
                <a:latin typeface="Preeti" pitchFamily="2" charset="0"/>
              </a:rPr>
              <a:t>]z ;/sf/</a:t>
            </a:r>
          </a:p>
        </p:txBody>
      </p:sp>
      <p:sp>
        <p:nvSpPr>
          <p:cNvPr id="50" name="Shape 2027">
            <a:extLst>
              <a:ext uri="{FF2B5EF4-FFF2-40B4-BE49-F238E27FC236}">
                <a16:creationId xmlns:a16="http://schemas.microsoft.com/office/drawing/2014/main" id="{983E58EC-802B-4394-8561-6ED58A89F0A0}"/>
              </a:ext>
            </a:extLst>
          </p:cNvPr>
          <p:cNvSpPr/>
          <p:nvPr/>
        </p:nvSpPr>
        <p:spPr>
          <a:xfrm>
            <a:off x="9394462" y="2829287"/>
            <a:ext cx="3388087" cy="5126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>
            <a:lvl1pPr algn="r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Preeti" pitchFamily="2" charset="0"/>
              </a:rPr>
              <a:t>;</a:t>
            </a:r>
            <a:r>
              <a:rPr lang="en-US" sz="3200" dirty="0" err="1">
                <a:solidFill>
                  <a:srgbClr val="FF0000"/>
                </a:solidFill>
                <a:latin typeface="Preeti" pitchFamily="2" charset="0"/>
              </a:rPr>
              <a:t>fdflhs</a:t>
            </a:r>
            <a:r>
              <a:rPr lang="en-US" sz="3200" dirty="0">
                <a:solidFill>
                  <a:srgbClr val="FF0000"/>
                </a:solidFill>
                <a:latin typeface="Preeti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Preeti" pitchFamily="2" charset="0"/>
              </a:rPr>
              <a:t>ljsf</a:t>
            </a:r>
            <a:r>
              <a:rPr lang="en-US" sz="3200" dirty="0">
                <a:solidFill>
                  <a:srgbClr val="FF0000"/>
                </a:solidFill>
                <a:latin typeface="Preeti" pitchFamily="2" charset="0"/>
              </a:rPr>
              <a:t>; </a:t>
            </a:r>
            <a:r>
              <a:rPr lang="en-US" sz="3200" dirty="0" err="1">
                <a:solidFill>
                  <a:srgbClr val="FF0000"/>
                </a:solidFill>
                <a:latin typeface="Preeti" pitchFamily="2" charset="0"/>
              </a:rPr>
              <a:t>dGqfno</a:t>
            </a:r>
            <a:endParaRPr lang="en-US" sz="3200" dirty="0">
              <a:solidFill>
                <a:srgbClr val="FF0000"/>
              </a:solidFill>
              <a:latin typeface="Preeti" pitchFamily="2" charset="0"/>
            </a:endParaRPr>
          </a:p>
        </p:txBody>
      </p:sp>
      <p:sp>
        <p:nvSpPr>
          <p:cNvPr id="51" name="Shape 2028">
            <a:extLst>
              <a:ext uri="{FF2B5EF4-FFF2-40B4-BE49-F238E27FC236}">
                <a16:creationId xmlns:a16="http://schemas.microsoft.com/office/drawing/2014/main" id="{B4884822-8B30-4DAB-8597-4A42D2CCE634}"/>
              </a:ext>
            </a:extLst>
          </p:cNvPr>
          <p:cNvSpPr/>
          <p:nvPr/>
        </p:nvSpPr>
        <p:spPr>
          <a:xfrm>
            <a:off x="9546863" y="4080252"/>
            <a:ext cx="2297104" cy="5724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400">
                <a:solidFill>
                  <a:srgbClr val="355C7D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sz="4000" dirty="0">
                <a:latin typeface="Preeti" pitchFamily="2" charset="0"/>
              </a:rPr>
              <a:t>:</a:t>
            </a:r>
            <a:r>
              <a:rPr lang="en-US" sz="4000" dirty="0" err="1">
                <a:latin typeface="Preeti" pitchFamily="2" charset="0"/>
              </a:rPr>
              <a:t>yfgLo</a:t>
            </a:r>
            <a:r>
              <a:rPr lang="en-US" sz="4000" dirty="0">
                <a:latin typeface="Preeti" pitchFamily="2" charset="0"/>
              </a:rPr>
              <a:t> ;/sf/</a:t>
            </a:r>
            <a:endParaRPr lang="en-US" sz="3200" dirty="0">
              <a:latin typeface="Preeti" pitchFamily="2" charset="0"/>
            </a:endParaRPr>
          </a:p>
        </p:txBody>
      </p:sp>
      <p:sp>
        <p:nvSpPr>
          <p:cNvPr id="52" name="Shape 2030">
            <a:extLst>
              <a:ext uri="{FF2B5EF4-FFF2-40B4-BE49-F238E27FC236}">
                <a16:creationId xmlns:a16="http://schemas.microsoft.com/office/drawing/2014/main" id="{13CDB5BB-5083-4277-A9DD-1443E6E1ACE2}"/>
              </a:ext>
            </a:extLst>
          </p:cNvPr>
          <p:cNvSpPr/>
          <p:nvPr/>
        </p:nvSpPr>
        <p:spPr>
          <a:xfrm>
            <a:off x="9516120" y="6716983"/>
            <a:ext cx="2680222" cy="5724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400">
                <a:solidFill>
                  <a:srgbClr val="355C7D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sz="4000" dirty="0">
                <a:latin typeface="Preeti" pitchFamily="2" charset="0"/>
              </a:rPr>
              <a:t>/f]</a:t>
            </a:r>
            <a:r>
              <a:rPr lang="en-US" sz="4000" dirty="0" err="1">
                <a:latin typeface="Preeti" pitchFamily="2" charset="0"/>
              </a:rPr>
              <a:t>huf</a:t>
            </a:r>
            <a:r>
              <a:rPr lang="en-US" sz="4000" dirty="0">
                <a:latin typeface="Preeti" pitchFamily="2" charset="0"/>
              </a:rPr>
              <a:t>/ ;]</a:t>
            </a:r>
            <a:r>
              <a:rPr lang="en-US" sz="4000" dirty="0" err="1">
                <a:latin typeface="Preeti" pitchFamily="2" charset="0"/>
              </a:rPr>
              <a:t>jf</a:t>
            </a:r>
            <a:r>
              <a:rPr lang="en-US" sz="4000" dirty="0">
                <a:latin typeface="Preeti" pitchFamily="2" charset="0"/>
              </a:rPr>
              <a:t> s]Gb|</a:t>
            </a:r>
            <a:endParaRPr lang="en-US" sz="3200" dirty="0">
              <a:latin typeface="Preeti" pitchFamily="2" charset="0"/>
            </a:endParaRPr>
          </a:p>
        </p:txBody>
      </p:sp>
      <p:sp>
        <p:nvSpPr>
          <p:cNvPr id="53" name="Shape 2027">
            <a:extLst>
              <a:ext uri="{FF2B5EF4-FFF2-40B4-BE49-F238E27FC236}">
                <a16:creationId xmlns:a16="http://schemas.microsoft.com/office/drawing/2014/main" id="{C9370807-1358-44C0-875A-F21A793CEE9F}"/>
              </a:ext>
            </a:extLst>
          </p:cNvPr>
          <p:cNvSpPr/>
          <p:nvPr/>
        </p:nvSpPr>
        <p:spPr>
          <a:xfrm>
            <a:off x="-6305" y="5002190"/>
            <a:ext cx="3957605" cy="5126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>
            <a:lvl1pPr algn="r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Preeti" pitchFamily="2" charset="0"/>
              </a:rPr>
              <a:t>/f]</a:t>
            </a:r>
            <a:r>
              <a:rPr lang="en-US" sz="3200" dirty="0" err="1">
                <a:solidFill>
                  <a:srgbClr val="FF0000"/>
                </a:solidFill>
                <a:latin typeface="Preeti" pitchFamily="2" charset="0"/>
              </a:rPr>
              <a:t>huf</a:t>
            </a:r>
            <a:r>
              <a:rPr lang="en-US" sz="3200" dirty="0">
                <a:solidFill>
                  <a:srgbClr val="FF0000"/>
                </a:solidFill>
                <a:latin typeface="Preeti" pitchFamily="2" charset="0"/>
              </a:rPr>
              <a:t>/ </a:t>
            </a:r>
            <a:r>
              <a:rPr lang="en-US" sz="3200" dirty="0" err="1">
                <a:solidFill>
                  <a:srgbClr val="FF0000"/>
                </a:solidFill>
                <a:latin typeface="Preeti" pitchFamily="2" charset="0"/>
              </a:rPr>
              <a:t>l;h</a:t>
            </a:r>
            <a:r>
              <a:rPr lang="en-US" sz="3200" dirty="0">
                <a:solidFill>
                  <a:srgbClr val="FF0000"/>
                </a:solidFill>
                <a:latin typeface="Preeti" pitchFamily="2" charset="0"/>
              </a:rPr>
              <a:t>{gf </a:t>
            </a:r>
            <a:r>
              <a:rPr lang="en-US" sz="3200" dirty="0" err="1">
                <a:solidFill>
                  <a:srgbClr val="FF0000"/>
                </a:solidFill>
                <a:latin typeface="Preeti" pitchFamily="2" charset="0"/>
              </a:rPr>
              <a:t>ug</a:t>
            </a:r>
            <a:r>
              <a:rPr lang="en-US" sz="3200" dirty="0">
                <a:solidFill>
                  <a:srgbClr val="FF0000"/>
                </a:solidFill>
                <a:latin typeface="Preeti" pitchFamily="2" charset="0"/>
              </a:rPr>
              <a:t>]{ </a:t>
            </a:r>
            <a:r>
              <a:rPr lang="en-US" sz="3200" dirty="0" err="1">
                <a:solidFill>
                  <a:srgbClr val="FF0000"/>
                </a:solidFill>
                <a:latin typeface="Preeti" pitchFamily="2" charset="0"/>
              </a:rPr>
              <a:t>sfof</a:t>
            </a:r>
            <a:r>
              <a:rPr lang="en-US" sz="3200" dirty="0">
                <a:solidFill>
                  <a:srgbClr val="FF0000"/>
                </a:solidFill>
                <a:latin typeface="Preeti" pitchFamily="2" charset="0"/>
              </a:rPr>
              <a:t>{</a:t>
            </a:r>
            <a:r>
              <a:rPr lang="en-US" sz="3200" dirty="0" err="1">
                <a:solidFill>
                  <a:srgbClr val="FF0000"/>
                </a:solidFill>
                <a:latin typeface="Preeti" pitchFamily="2" charset="0"/>
              </a:rPr>
              <a:t>nox</a:t>
            </a:r>
            <a:r>
              <a:rPr lang="en-US" sz="3200" dirty="0">
                <a:solidFill>
                  <a:srgbClr val="FF0000"/>
                </a:solidFill>
                <a:latin typeface="Preeti" pitchFamily="2" charset="0"/>
              </a:rPr>
              <a:t>?</a:t>
            </a:r>
          </a:p>
        </p:txBody>
      </p:sp>
      <p:sp>
        <p:nvSpPr>
          <p:cNvPr id="54" name="Shape 2027">
            <a:extLst>
              <a:ext uri="{FF2B5EF4-FFF2-40B4-BE49-F238E27FC236}">
                <a16:creationId xmlns:a16="http://schemas.microsoft.com/office/drawing/2014/main" id="{009E78C3-6C00-4B99-9928-9E978CC31A89}"/>
              </a:ext>
            </a:extLst>
          </p:cNvPr>
          <p:cNvSpPr/>
          <p:nvPr/>
        </p:nvSpPr>
        <p:spPr>
          <a:xfrm>
            <a:off x="8807274" y="4757480"/>
            <a:ext cx="3235686" cy="10851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>
            <a:lvl1pPr algn="r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en-US" sz="3600" dirty="0" err="1">
                <a:solidFill>
                  <a:srgbClr val="FF0000"/>
                </a:solidFill>
                <a:latin typeface="Preeti" pitchFamily="2" charset="0"/>
              </a:rPr>
              <a:t>ufpFkflnsf</a:t>
            </a:r>
            <a:r>
              <a:rPr lang="en-US" sz="3600" dirty="0">
                <a:solidFill>
                  <a:srgbClr val="FF0000"/>
                </a:solidFill>
                <a:latin typeface="Preeti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Preeti" pitchFamily="2" charset="0"/>
              </a:rPr>
              <a:t>tyf</a:t>
            </a:r>
            <a:r>
              <a:rPr lang="en-US" sz="3600" dirty="0">
                <a:solidFill>
                  <a:srgbClr val="FF0000"/>
                </a:solidFill>
                <a:latin typeface="Preeti" pitchFamily="2" charset="0"/>
              </a:rPr>
              <a:t>   </a:t>
            </a:r>
            <a:r>
              <a:rPr lang="en-US" sz="3600" dirty="0" err="1">
                <a:solidFill>
                  <a:srgbClr val="FF0000"/>
                </a:solidFill>
                <a:latin typeface="Preeti" pitchFamily="2" charset="0"/>
              </a:rPr>
              <a:t>gu</a:t>
            </a:r>
            <a:r>
              <a:rPr lang="en-US" sz="3600" dirty="0">
                <a:solidFill>
                  <a:srgbClr val="FF0000"/>
                </a:solidFill>
                <a:latin typeface="Preeti" pitchFamily="2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latin typeface="Preeti" pitchFamily="2" charset="0"/>
              </a:rPr>
              <a:t>kflnsf</a:t>
            </a:r>
            <a:endParaRPr lang="en-US" sz="3600" dirty="0">
              <a:solidFill>
                <a:srgbClr val="FF0000"/>
              </a:solidFill>
              <a:latin typeface="Preeti" pitchFamily="2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31D80E5E-F001-4CE5-A94E-31FB70730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160" y="103715"/>
            <a:ext cx="1211626" cy="126788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61971BC-6CA9-442C-A8F5-4F4413069D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2" y="84664"/>
            <a:ext cx="1512388" cy="126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11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1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1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1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1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1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1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1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1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1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1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01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401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1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01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10"/>
                            </p:stCondLst>
                            <p:childTnLst>
                              <p:par>
                                <p:cTn id="7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2010"/>
                            </p:stCondLst>
                            <p:childTnLst>
                              <p:par>
                                <p:cTn id="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4010"/>
                            </p:stCondLst>
                            <p:childTnLst>
                              <p:par>
                                <p:cTn id="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6010"/>
                            </p:stCondLst>
                            <p:childTnLst>
                              <p:par>
                                <p:cTn id="8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8010"/>
                            </p:stCondLst>
                            <p:childTnLst>
                              <p:par>
                                <p:cTn id="9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10"/>
                            </p:stCondLst>
                            <p:childTnLst>
                              <p:par>
                                <p:cTn id="9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2010"/>
                            </p:stCondLst>
                            <p:childTnLst>
                              <p:par>
                                <p:cTn id="9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10"/>
                            </p:stCondLst>
                            <p:childTnLst>
                              <p:par>
                                <p:cTn id="10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6010"/>
                            </p:stCondLst>
                            <p:childTnLst>
                              <p:par>
                                <p:cTn id="10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6">
            <a:extLst>
              <a:ext uri="{FF2B5EF4-FFF2-40B4-BE49-F238E27FC236}">
                <a16:creationId xmlns:a16="http://schemas.microsoft.com/office/drawing/2014/main" id="{BF9A3C54-B654-4723-BDA1-2774CA378821}"/>
              </a:ext>
            </a:extLst>
          </p:cNvPr>
          <p:cNvSpPr/>
          <p:nvPr/>
        </p:nvSpPr>
        <p:spPr>
          <a:xfrm>
            <a:off x="0" y="34233"/>
            <a:ext cx="13002594" cy="73182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GB" sz="4400" dirty="0" err="1">
                <a:solidFill>
                  <a:schemeClr val="bg1"/>
                </a:solidFill>
                <a:latin typeface="Preeti" pitchFamily="2" charset="0"/>
              </a:rPr>
              <a:t>dGqfnosf</a:t>
            </a:r>
            <a:r>
              <a:rPr lang="en-GB" sz="4400" dirty="0">
                <a:solidFill>
                  <a:schemeClr val="bg1"/>
                </a:solidFill>
                <a:latin typeface="Preeti" pitchFamily="2" charset="0"/>
              </a:rPr>
              <a:t>] </a:t>
            </a:r>
            <a:r>
              <a:rPr lang="en-GB" sz="4400" dirty="0" err="1">
                <a:solidFill>
                  <a:schemeClr val="bg1"/>
                </a:solidFill>
                <a:latin typeface="Preeti" pitchFamily="2" charset="0"/>
              </a:rPr>
              <a:t>e"ldsf</a:t>
            </a:r>
            <a:r>
              <a:rPr lang="en-GB" sz="4400" dirty="0">
                <a:solidFill>
                  <a:schemeClr val="bg1"/>
                </a:solidFill>
                <a:latin typeface="Preeti" pitchFamily="2" charset="0"/>
              </a:rPr>
              <a:t> </a:t>
            </a:r>
            <a:endParaRPr sz="4400" u="sng" dirty="0">
              <a:solidFill>
                <a:schemeClr val="bg1"/>
              </a:solidFill>
              <a:latin typeface="Preeti" pitchFamily="2" charset="0"/>
              <a:hlinkClick r:id="rId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B1A74CF-EDD9-4F7F-908B-F12EBD30F2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160" y="103715"/>
            <a:ext cx="1211626" cy="12678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23A1A3-A8F9-4EF6-AEAA-0E28685C09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2" y="84664"/>
            <a:ext cx="1512388" cy="12678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9E31403-DF20-4312-B003-6DEDCBD8E2FD}"/>
              </a:ext>
            </a:extLst>
          </p:cNvPr>
          <p:cNvSpPr txBox="1"/>
          <p:nvPr/>
        </p:nvSpPr>
        <p:spPr>
          <a:xfrm>
            <a:off x="401402" y="1706907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gLlt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,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sfg"g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, of]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hgf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tyf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sfo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{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qmdx?sf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]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</a:t>
            </a:r>
            <a:r>
              <a:rPr kumimoji="0" lang="en-US" sz="3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lgdf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{</a:t>
            </a:r>
            <a:r>
              <a:rPr kumimoji="0" lang="en-US" sz="3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0f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.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82A93C-6E60-403E-A01C-5E76E52940D3}"/>
              </a:ext>
            </a:extLst>
          </p:cNvPr>
          <p:cNvSpPr txBox="1"/>
          <p:nvPr/>
        </p:nvSpPr>
        <p:spPr>
          <a:xfrm>
            <a:off x="401402" y="2480567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sfo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qmdsf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;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DaGwdf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cGt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lgsfo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tyf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cGt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/If]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qut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;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dGjo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, ;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xsfo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 / ;+of]hg .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88205F-8D66-402E-8630-94867FEAB3F0}"/>
              </a:ext>
            </a:extLst>
          </p:cNvPr>
          <p:cNvSpPr txBox="1"/>
          <p:nvPr/>
        </p:nvSpPr>
        <p:spPr>
          <a:xfrm>
            <a:off x="401402" y="3229760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&gt;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dsf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]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dfu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/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cfk"lt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{sf]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</a:t>
            </a:r>
            <a:r>
              <a:rPr kumimoji="0" lang="en-US" sz="3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cf+sng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/ ;Lk </a:t>
            </a:r>
            <a:r>
              <a:rPr kumimoji="0" lang="en-US" sz="3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ljsf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;sf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nflu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gLlt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sfo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qmd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/ ah]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6sf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Joj:yf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.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A4C44E-32A3-4CA4-B4A1-9E17C60D5A0C}"/>
              </a:ext>
            </a:extLst>
          </p:cNvPr>
          <p:cNvSpPr txBox="1"/>
          <p:nvPr/>
        </p:nvSpPr>
        <p:spPr>
          <a:xfrm>
            <a:off x="401402" y="3949249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a]/f]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huf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/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JolQmsf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]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klxrfg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/ ;"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lrs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/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0fsf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]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dfkb0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8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/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cfwf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 to ug]{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ED41DD-54BE-429C-8257-E5A11850CC28}"/>
              </a:ext>
            </a:extLst>
          </p:cNvPr>
          <p:cNvSpPr txBox="1"/>
          <p:nvPr/>
        </p:nvSpPr>
        <p:spPr>
          <a:xfrm>
            <a:off x="401402" y="4753088"/>
            <a:ext cx="12427024" cy="9780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a]/f]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huf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/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/ /f]</a:t>
            </a:r>
            <a:r>
              <a:rPr kumimoji="0" lang="en-US" sz="3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huf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/</a:t>
            </a:r>
            <a:r>
              <a:rPr kumimoji="0" lang="en-US" sz="3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Lsf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</a:t>
            </a:r>
            <a:r>
              <a:rPr kumimoji="0" lang="en-US" sz="3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cj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;/sf]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tYofÍ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;+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sng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/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Joj:yfkgsf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;+of]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hgsf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nflu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/f]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huf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Joj:yfkg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;"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rgf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k|0ffnLsf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lgdf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0f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tyf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;'b[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9Ls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0f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.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BB220C-2B72-4EB3-BDF9-8414375B70AA}"/>
              </a:ext>
            </a:extLst>
          </p:cNvPr>
          <p:cNvSpPr txBox="1"/>
          <p:nvPr/>
        </p:nvSpPr>
        <p:spPr>
          <a:xfrm>
            <a:off x="401402" y="5898824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lgjf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{x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eQf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ljt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0fsf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Jo:yfkg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CFE6F4-2386-4FE9-9CBD-B5F3F5C09AFD}"/>
              </a:ext>
            </a:extLst>
          </p:cNvPr>
          <p:cNvSpPr txBox="1"/>
          <p:nvPr/>
        </p:nvSpPr>
        <p:spPr>
          <a:xfrm>
            <a:off x="401402" y="6582895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0fgLlts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;~rf/ / æ&gt;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dsf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;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Ddfg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, /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fi6«sf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cleofgÆ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;~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rfng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ug]{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BF9DCD-D228-4B08-A8C3-A787BC92CC66}"/>
              </a:ext>
            </a:extLst>
          </p:cNvPr>
          <p:cNvSpPr txBox="1"/>
          <p:nvPr/>
        </p:nvSpPr>
        <p:spPr>
          <a:xfrm>
            <a:off x="401402" y="7310544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sfo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qmdsf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;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DaGwdf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lghL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If]q,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gful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/s ;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dfh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cfd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;~rf/ hut;+u /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0fg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}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lts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;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xsfo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67005D-C946-46A7-A1E4-2A9B02F2E787}"/>
              </a:ext>
            </a:extLst>
          </p:cNvPr>
          <p:cNvSpPr txBox="1"/>
          <p:nvPr/>
        </p:nvSpPr>
        <p:spPr>
          <a:xfrm>
            <a:off x="401402" y="8101217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sfo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qmdsf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cg'udg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d"NofÍg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/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k'g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fjnf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]sg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793865-7C25-48D0-8602-123AEDA90874}"/>
              </a:ext>
            </a:extLst>
          </p:cNvPr>
          <p:cNvSpPr txBox="1"/>
          <p:nvPr/>
        </p:nvSpPr>
        <p:spPr>
          <a:xfrm>
            <a:off x="401402" y="8891890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jflif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{s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k|ltj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bgsf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lgdf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0f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tyf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k|wfgdGqL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tyf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dGqLkl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ifb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\sf]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sfof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nodf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k]z ug]{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91571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1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1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1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1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1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1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1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1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1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6">
            <a:extLst>
              <a:ext uri="{FF2B5EF4-FFF2-40B4-BE49-F238E27FC236}">
                <a16:creationId xmlns:a16="http://schemas.microsoft.com/office/drawing/2014/main" id="{BF9A3C54-B654-4723-BDA1-2774CA378821}"/>
              </a:ext>
            </a:extLst>
          </p:cNvPr>
          <p:cNvSpPr/>
          <p:nvPr/>
        </p:nvSpPr>
        <p:spPr>
          <a:xfrm>
            <a:off x="0" y="34233"/>
            <a:ext cx="13002594" cy="73182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GB" sz="4400" dirty="0" err="1">
                <a:solidFill>
                  <a:schemeClr val="bg1"/>
                </a:solidFill>
                <a:latin typeface="Preeti" pitchFamily="2" charset="0"/>
              </a:rPr>
              <a:t>ljifout</a:t>
            </a:r>
            <a:r>
              <a:rPr lang="en-GB" sz="4400" dirty="0">
                <a:solidFill>
                  <a:schemeClr val="bg1"/>
                </a:solidFill>
                <a:latin typeface="Preeti" pitchFamily="2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Preeti" pitchFamily="2" charset="0"/>
              </a:rPr>
              <a:t>dGqfnox?sf</a:t>
            </a:r>
            <a:r>
              <a:rPr lang="en-GB" sz="4400" dirty="0">
                <a:solidFill>
                  <a:schemeClr val="bg1"/>
                </a:solidFill>
                <a:latin typeface="Preeti" pitchFamily="2" charset="0"/>
              </a:rPr>
              <a:t>] </a:t>
            </a:r>
            <a:r>
              <a:rPr lang="en-GB" sz="4400" dirty="0" err="1">
                <a:solidFill>
                  <a:schemeClr val="bg1"/>
                </a:solidFill>
                <a:latin typeface="Preeti" pitchFamily="2" charset="0"/>
              </a:rPr>
              <a:t>e"ldsf</a:t>
            </a:r>
            <a:r>
              <a:rPr lang="en-GB" sz="4400" dirty="0">
                <a:solidFill>
                  <a:schemeClr val="bg1"/>
                </a:solidFill>
                <a:latin typeface="Preeti" pitchFamily="2" charset="0"/>
              </a:rPr>
              <a:t> </a:t>
            </a:r>
            <a:endParaRPr sz="4400" u="sng" dirty="0">
              <a:solidFill>
                <a:schemeClr val="bg1"/>
              </a:solidFill>
              <a:latin typeface="Preeti" pitchFamily="2" charset="0"/>
              <a:hlinkClick r:id="rId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B1A74CF-EDD9-4F7F-908B-F12EBD30F2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160" y="103715"/>
            <a:ext cx="1211626" cy="12678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23A1A3-A8F9-4EF6-AEAA-0E28685C09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2" y="84664"/>
            <a:ext cx="1512388" cy="12678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9E31403-DF20-4312-B003-6DEDCBD8E2FD}"/>
              </a:ext>
            </a:extLst>
          </p:cNvPr>
          <p:cNvSpPr txBox="1"/>
          <p:nvPr/>
        </p:nvSpPr>
        <p:spPr>
          <a:xfrm>
            <a:off x="300762" y="2199087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cfof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]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hgfx?af6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</a:t>
            </a:r>
            <a:r>
              <a:rPr kumimoji="0" lang="en-US" sz="3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l;h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{gf </a:t>
            </a:r>
            <a:r>
              <a:rPr kumimoji="0" lang="en-US" sz="3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x'g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] /f]</a:t>
            </a:r>
            <a:r>
              <a:rPr kumimoji="0" lang="en-US" sz="3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huf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/</a:t>
            </a:r>
            <a:r>
              <a:rPr kumimoji="0" lang="en-US" sz="3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Lsf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] </a:t>
            </a:r>
            <a:r>
              <a:rPr kumimoji="0" lang="en-US" sz="3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k"jf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{</a:t>
            </a:r>
            <a:r>
              <a:rPr kumimoji="0" lang="en-US" sz="3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g'dfg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u/L </a:t>
            </a:r>
            <a:r>
              <a:rPr kumimoji="0" lang="en-US" sz="3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dGqfnonfO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{ </a:t>
            </a:r>
            <a:r>
              <a:rPr kumimoji="0" lang="en-US" sz="3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hfgsf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/L </a:t>
            </a:r>
            <a:r>
              <a:rPr kumimoji="0" lang="en-US" sz="3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lbg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]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82A93C-6E60-403E-A01C-5E76E52940D3}"/>
              </a:ext>
            </a:extLst>
          </p:cNvPr>
          <p:cNvSpPr txBox="1"/>
          <p:nvPr/>
        </p:nvSpPr>
        <p:spPr>
          <a:xfrm>
            <a:off x="300762" y="2972747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ah]6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th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'{df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ubf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 /f]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huf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/L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l;h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gfnfO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k|fyldstf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lbg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88205F-8D66-402E-8630-94867FEAB3F0}"/>
              </a:ext>
            </a:extLst>
          </p:cNvPr>
          <p:cNvSpPr txBox="1"/>
          <p:nvPr/>
        </p:nvSpPr>
        <p:spPr>
          <a:xfrm>
            <a:off x="300762" y="3721940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;Dej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eP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;Dd &gt;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dd"ns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k|ljlwsf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]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k|of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]u /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gofF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/f]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huf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/L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l;h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{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gfsf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]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k|oTg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ug]{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A4C44E-32A3-4CA4-B4A1-9E17C60D5A0C}"/>
              </a:ext>
            </a:extLst>
          </p:cNvPr>
          <p:cNvSpPr txBox="1"/>
          <p:nvPr/>
        </p:nvSpPr>
        <p:spPr>
          <a:xfrm>
            <a:off x="300762" y="4441429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k|wfgdGqL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/f]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huf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/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sfo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{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qmdn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]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</a:t>
            </a:r>
            <a:r>
              <a:rPr kumimoji="0" lang="en-US" sz="3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dfu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u/]sf] ;"</a:t>
            </a:r>
            <a:r>
              <a:rPr kumimoji="0" lang="en-US" sz="3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rgf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</a:t>
            </a:r>
            <a:r>
              <a:rPr kumimoji="0" lang="en-US" sz="3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tyf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</a:t>
            </a:r>
            <a:r>
              <a:rPr kumimoji="0" lang="en-US" sz="3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tYofÍ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/ k/</a:t>
            </a:r>
            <a:r>
              <a:rPr kumimoji="0" lang="en-US" sz="3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fdz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{ </a:t>
            </a:r>
            <a:r>
              <a:rPr kumimoji="0" lang="en-US" sz="3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pknJw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u/</a:t>
            </a:r>
            <a:r>
              <a:rPr kumimoji="0" lang="en-US" sz="3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fpg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]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ED41DD-54BE-429C-8257-E5A11850CC28}"/>
              </a:ext>
            </a:extLst>
          </p:cNvPr>
          <p:cNvSpPr txBox="1"/>
          <p:nvPr/>
        </p:nvSpPr>
        <p:spPr>
          <a:xfrm>
            <a:off x="300762" y="5476100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dftxtsf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</a:t>
            </a:r>
            <a:r>
              <a:rPr kumimoji="0" lang="en-US" sz="3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lgsfoaf6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;~</a:t>
            </a:r>
            <a:r>
              <a:rPr kumimoji="0" lang="en-US" sz="3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rflnt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/f]</a:t>
            </a:r>
            <a:r>
              <a:rPr kumimoji="0" lang="en-US" sz="3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huf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/ </a:t>
            </a:r>
            <a:r>
              <a:rPr kumimoji="0" lang="en-US" sz="3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cfof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]</a:t>
            </a:r>
            <a:r>
              <a:rPr kumimoji="0" lang="en-US" sz="3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hgfsf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cg'udg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d"NofÍg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tyf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;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ldIff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ug]{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13075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1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1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1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1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6">
            <a:extLst>
              <a:ext uri="{FF2B5EF4-FFF2-40B4-BE49-F238E27FC236}">
                <a16:creationId xmlns:a16="http://schemas.microsoft.com/office/drawing/2014/main" id="{BF9A3C54-B654-4723-BDA1-2774CA378821}"/>
              </a:ext>
            </a:extLst>
          </p:cNvPr>
          <p:cNvSpPr/>
          <p:nvPr/>
        </p:nvSpPr>
        <p:spPr>
          <a:xfrm>
            <a:off x="0" y="34233"/>
            <a:ext cx="13002594" cy="73182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GB" sz="4400" dirty="0" err="1">
                <a:solidFill>
                  <a:schemeClr val="bg1"/>
                </a:solidFill>
                <a:latin typeface="Preeti" pitchFamily="2" charset="0"/>
              </a:rPr>
              <a:t>k|b</a:t>
            </a:r>
            <a:r>
              <a:rPr lang="en-GB" sz="4400" dirty="0">
                <a:solidFill>
                  <a:schemeClr val="bg1"/>
                </a:solidFill>
                <a:latin typeface="Preeti" pitchFamily="2" charset="0"/>
              </a:rPr>
              <a:t>]z ;/sf/sf] ;</a:t>
            </a:r>
            <a:r>
              <a:rPr lang="en-GB" sz="4400" dirty="0" err="1">
                <a:solidFill>
                  <a:schemeClr val="bg1"/>
                </a:solidFill>
                <a:latin typeface="Preeti" pitchFamily="2" charset="0"/>
              </a:rPr>
              <a:t>DalGwt</a:t>
            </a:r>
            <a:r>
              <a:rPr lang="en-GB" sz="4400" dirty="0">
                <a:solidFill>
                  <a:schemeClr val="bg1"/>
                </a:solidFill>
                <a:latin typeface="Preeti" pitchFamily="2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Preeti" pitchFamily="2" charset="0"/>
              </a:rPr>
              <a:t>dGqfnosf</a:t>
            </a:r>
            <a:r>
              <a:rPr lang="en-GB" sz="4400" dirty="0">
                <a:solidFill>
                  <a:schemeClr val="bg1"/>
                </a:solidFill>
                <a:latin typeface="Preeti" pitchFamily="2" charset="0"/>
              </a:rPr>
              <a:t>] </a:t>
            </a:r>
            <a:r>
              <a:rPr lang="en-GB" sz="4400" dirty="0" err="1">
                <a:solidFill>
                  <a:schemeClr val="bg1"/>
                </a:solidFill>
                <a:latin typeface="Preeti" pitchFamily="2" charset="0"/>
              </a:rPr>
              <a:t>e"ldsf</a:t>
            </a:r>
            <a:endParaRPr sz="4400" u="sng" dirty="0">
              <a:solidFill>
                <a:schemeClr val="bg1"/>
              </a:solidFill>
              <a:latin typeface="Preeti" pitchFamily="2" charset="0"/>
              <a:hlinkClick r:id="rId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B1A74CF-EDD9-4F7F-908B-F12EBD30F2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160" y="103715"/>
            <a:ext cx="1211626" cy="12678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23A1A3-A8F9-4EF6-AEAA-0E28685C09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2" y="84664"/>
            <a:ext cx="1512388" cy="1267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92BCB-17EB-46A0-A458-694BD0505499}"/>
              </a:ext>
            </a:extLst>
          </p:cNvPr>
          <p:cNvSpPr txBox="1"/>
          <p:nvPr/>
        </p:nvSpPr>
        <p:spPr>
          <a:xfrm>
            <a:off x="300762" y="2065737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k|b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zsf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ah]6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tyf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sfo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qmd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th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'{df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ubf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 /f]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huf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/L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l;h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gfnfO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k|fyldstf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lbg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' kg]{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E8955-BCCA-41D0-8D24-AEE2E08FC4C7}"/>
              </a:ext>
            </a:extLst>
          </p:cNvPr>
          <p:cNvSpPr txBox="1"/>
          <p:nvPr/>
        </p:nvSpPr>
        <p:spPr>
          <a:xfrm>
            <a:off x="300762" y="2839397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sfdsf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nflu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kfl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/&gt;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lds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cfof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hgf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th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'{df /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sfof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Gjog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ug]{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C6A00-3F80-4072-8986-4C4DE20283D5}"/>
              </a:ext>
            </a:extLst>
          </p:cNvPr>
          <p:cNvSpPr txBox="1"/>
          <p:nvPr/>
        </p:nvSpPr>
        <p:spPr>
          <a:xfrm>
            <a:off x="300762" y="3588590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;Dej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eP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;Dd &gt;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dd"ns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k|ljlwsf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]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k|of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]u /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gofF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/f]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huf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/L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l;h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{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gfsf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]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k|oTg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ug]{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86B7DF-23A2-44FC-B215-6C27845B7B12}"/>
              </a:ext>
            </a:extLst>
          </p:cNvPr>
          <p:cNvSpPr txBox="1"/>
          <p:nvPr/>
        </p:nvSpPr>
        <p:spPr>
          <a:xfrm>
            <a:off x="300762" y="4308079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k|fb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lzs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/f]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huf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Joj:yfkg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of]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hgf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th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'{df /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sfof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Gjog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5B147D-FFDF-496C-851D-8CCA12B490C7}"/>
              </a:ext>
            </a:extLst>
          </p:cNvPr>
          <p:cNvSpPr txBox="1"/>
          <p:nvPr/>
        </p:nvSpPr>
        <p:spPr>
          <a:xfrm>
            <a:off x="287785" y="5182080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k|b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zsf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ljifout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dGqfno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;+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usf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;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dGjodf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cfGt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/Ls /f]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huf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/L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l;h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{gf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FF0E7-D804-49E0-BD25-FC9ACE2386FC}"/>
              </a:ext>
            </a:extLst>
          </p:cNvPr>
          <p:cNvSpPr txBox="1"/>
          <p:nvPr/>
        </p:nvSpPr>
        <p:spPr>
          <a:xfrm>
            <a:off x="300762" y="6016654"/>
            <a:ext cx="12427024" cy="9780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k|b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]z ;/sf/ /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dftxtsf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lgsfoåf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/f ;~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rflnt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/f]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huf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cfof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hgfsf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;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dGjo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cg'udg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/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d"NofÍg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u/L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dGqfnodf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k|ltj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bg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ug]{ . 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0ACAFD-3509-4F5E-A362-3B762A99C07F}"/>
              </a:ext>
            </a:extLst>
          </p:cNvPr>
          <p:cNvSpPr txBox="1"/>
          <p:nvPr/>
        </p:nvSpPr>
        <p:spPr>
          <a:xfrm>
            <a:off x="306009" y="7121487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k|b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]z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leqsf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a]/f]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huf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/L / /f]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huf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cj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;/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x?sf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tYofÍ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Joj:yfkg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B67F01-4A5C-40CB-94D0-9D86C0880B29}"/>
              </a:ext>
            </a:extLst>
          </p:cNvPr>
          <p:cNvSpPr txBox="1"/>
          <p:nvPr/>
        </p:nvSpPr>
        <p:spPr>
          <a:xfrm>
            <a:off x="306009" y="7949396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;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Lkd"ns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tyf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Jofj;flos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tflndsf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;~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rfng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ug]{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FDE94B-49BB-4646-9665-C0FDC497EC55}"/>
              </a:ext>
            </a:extLst>
          </p:cNvPr>
          <p:cNvSpPr txBox="1"/>
          <p:nvPr/>
        </p:nvSpPr>
        <p:spPr>
          <a:xfrm>
            <a:off x="306009" y="8714977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: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yfgLo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txx?nfO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cfjZos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;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dGjo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/ ;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xof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]u ug]{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9747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1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1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1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1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1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1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1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1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6">
            <a:extLst>
              <a:ext uri="{FF2B5EF4-FFF2-40B4-BE49-F238E27FC236}">
                <a16:creationId xmlns:a16="http://schemas.microsoft.com/office/drawing/2014/main" id="{BF9A3C54-B654-4723-BDA1-2774CA378821}"/>
              </a:ext>
            </a:extLst>
          </p:cNvPr>
          <p:cNvSpPr/>
          <p:nvPr/>
        </p:nvSpPr>
        <p:spPr>
          <a:xfrm>
            <a:off x="0" y="34233"/>
            <a:ext cx="13002594" cy="73182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GB" sz="4400" dirty="0">
                <a:solidFill>
                  <a:schemeClr val="bg1"/>
                </a:solidFill>
                <a:latin typeface="Preeti" pitchFamily="2" charset="0"/>
              </a:rPr>
              <a:t>:</a:t>
            </a:r>
            <a:r>
              <a:rPr lang="en-GB" sz="4400" dirty="0" err="1">
                <a:solidFill>
                  <a:schemeClr val="bg1"/>
                </a:solidFill>
                <a:latin typeface="Preeti" pitchFamily="2" charset="0"/>
              </a:rPr>
              <a:t>yfgLo</a:t>
            </a:r>
            <a:r>
              <a:rPr lang="en-GB" sz="4400" dirty="0">
                <a:solidFill>
                  <a:schemeClr val="bg1"/>
                </a:solidFill>
                <a:latin typeface="Preeti" pitchFamily="2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Preeti" pitchFamily="2" charset="0"/>
              </a:rPr>
              <a:t>txsf</a:t>
            </a:r>
            <a:r>
              <a:rPr lang="en-GB" sz="4400" dirty="0">
                <a:solidFill>
                  <a:schemeClr val="bg1"/>
                </a:solidFill>
                <a:latin typeface="Preeti" pitchFamily="2" charset="0"/>
              </a:rPr>
              <a:t>] </a:t>
            </a:r>
            <a:r>
              <a:rPr lang="en-GB" sz="4400" dirty="0" err="1">
                <a:solidFill>
                  <a:schemeClr val="bg1"/>
                </a:solidFill>
                <a:latin typeface="Preeti" pitchFamily="2" charset="0"/>
              </a:rPr>
              <a:t>e"ldsf</a:t>
            </a:r>
            <a:endParaRPr sz="4400" u="sng" dirty="0">
              <a:solidFill>
                <a:schemeClr val="bg1"/>
              </a:solidFill>
              <a:latin typeface="Preeti" pitchFamily="2" charset="0"/>
              <a:hlinkClick r:id="rId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B1A74CF-EDD9-4F7F-908B-F12EBD30F2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160" y="103715"/>
            <a:ext cx="1211626" cy="12678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23A1A3-A8F9-4EF6-AEAA-0E28685C09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2" y="84664"/>
            <a:ext cx="1512388" cy="1267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0154C3-FBF3-4289-9586-AB1D707EBFD7}"/>
              </a:ext>
            </a:extLst>
          </p:cNvPr>
          <p:cNvSpPr txBox="1"/>
          <p:nvPr/>
        </p:nvSpPr>
        <p:spPr>
          <a:xfrm>
            <a:off x="300762" y="2465787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a]/f]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huf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JolQm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tyf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/f]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huf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bftfx?sf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tYofÍ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;+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sng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k|fyldlss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0f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/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k|dfl0fs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0f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u/L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cBfjlws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/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fVg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F59FD-FA5E-4D07-8E0B-6F350939485D}"/>
              </a:ext>
            </a:extLst>
          </p:cNvPr>
          <p:cNvSpPr txBox="1"/>
          <p:nvPr/>
        </p:nvSpPr>
        <p:spPr>
          <a:xfrm>
            <a:off x="300762" y="3258497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jflif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{s ah]6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th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'{df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ubf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 /f]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huf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/L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l;h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gfnfO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k|fyldstf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lbg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5BADD0-0784-40C4-9E7F-78B22EDF8CDA}"/>
              </a:ext>
            </a:extLst>
          </p:cNvPr>
          <p:cNvSpPr txBox="1"/>
          <p:nvPr/>
        </p:nvSpPr>
        <p:spPr>
          <a:xfrm>
            <a:off x="300762" y="4026740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;Dej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eP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;Dd &gt;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dd"ns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k|ljlwsf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]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k|of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]u /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gofF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/f]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huf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/L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l;h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{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gfsf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]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k|oTg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ug]{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07435-92A3-48E6-99E4-54AE6597E266}"/>
              </a:ext>
            </a:extLst>
          </p:cNvPr>
          <p:cNvSpPr txBox="1"/>
          <p:nvPr/>
        </p:nvSpPr>
        <p:spPr>
          <a:xfrm>
            <a:off x="300762" y="4765279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ah]6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sfof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Gjogaf6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l;h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{gf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x'g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/f]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huf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Ldf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;"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lrs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[t a]/f]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huf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nfO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 kl/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rfng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ug]{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8E204B-390E-4BC4-B8BC-1EB33D222B12}"/>
              </a:ext>
            </a:extLst>
          </p:cNvPr>
          <p:cNvSpPr txBox="1"/>
          <p:nvPr/>
        </p:nvSpPr>
        <p:spPr>
          <a:xfrm>
            <a:off x="287785" y="5544030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&gt;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ldssf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Hofnf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/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lgjf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{x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eQf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a}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lÍu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k|0ffnLaf6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e"QmfgL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lbg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Aoj:yf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ldnfpg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EE2324-E811-4D92-9D29-EE827C8AA38F}"/>
              </a:ext>
            </a:extLst>
          </p:cNvPr>
          <p:cNvSpPr txBox="1"/>
          <p:nvPr/>
        </p:nvSpPr>
        <p:spPr>
          <a:xfrm>
            <a:off x="300762" y="6245254"/>
            <a:ext cx="12427024" cy="9780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o;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sfo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qmdsf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;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DaGwdf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dGqfno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k|b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zsf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;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DalGwt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dGqfno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/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lghL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tyf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u}/;/sf/L If]q;+u ;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dGjo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/ ;fem]bf/L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sfod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ug]{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E62611-7D9B-4B0C-8255-D3191F4D9FDF}"/>
              </a:ext>
            </a:extLst>
          </p:cNvPr>
          <p:cNvSpPr txBox="1"/>
          <p:nvPr/>
        </p:nvSpPr>
        <p:spPr>
          <a:xfrm>
            <a:off x="306009" y="7426287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en-US" sz="300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sfdsf nflu kfl/&gt;lds cfof]hgf th'{df / sfof{Gjog ug]{ . </a:t>
            </a:r>
            <a:endParaRPr lang="en-US" sz="3000" dirty="0">
              <a:solidFill>
                <a:srgbClr val="000000"/>
              </a:solidFill>
              <a:latin typeface="Preeti" pitchFamily="2" charset="0"/>
              <a:ea typeface="Helvetica Light"/>
              <a:cs typeface="Helvetica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4D52DF-AD23-4BF2-AC8C-6DB1313CE335}"/>
              </a:ext>
            </a:extLst>
          </p:cNvPr>
          <p:cNvSpPr txBox="1"/>
          <p:nvPr/>
        </p:nvSpPr>
        <p:spPr>
          <a:xfrm>
            <a:off x="306009" y="8177996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ahf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/sf]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dfu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cg'?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;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Lkd"ns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tyf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Jofj;flos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tflndsf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;~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rfng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ug]{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C1D19F-0C88-4FDF-8458-EDAFD41EB4E2}"/>
              </a:ext>
            </a:extLst>
          </p:cNvPr>
          <p:cNvSpPr txBox="1"/>
          <p:nvPr/>
        </p:nvSpPr>
        <p:spPr>
          <a:xfrm>
            <a:off x="306009" y="1669682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huf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 ;]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jf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s]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Gb|sf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k|efjsf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/L kl/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rfng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ug]{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1F7193-983B-4873-A3C8-DDD7BCFDA833}"/>
              </a:ext>
            </a:extLst>
          </p:cNvPr>
          <p:cNvSpPr txBox="1"/>
          <p:nvPr/>
        </p:nvSpPr>
        <p:spPr>
          <a:xfrm>
            <a:off x="287785" y="8943577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: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yfgLo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tx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leq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;~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rfng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x'g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/f]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huf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cfof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hgfx?sf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cg'udg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d"NofÍg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/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k|ltj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bg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ug]{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59919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1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1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1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1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1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1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1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1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1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6">
            <a:extLst>
              <a:ext uri="{FF2B5EF4-FFF2-40B4-BE49-F238E27FC236}">
                <a16:creationId xmlns:a16="http://schemas.microsoft.com/office/drawing/2014/main" id="{BF9A3C54-B654-4723-BDA1-2774CA378821}"/>
              </a:ext>
            </a:extLst>
          </p:cNvPr>
          <p:cNvSpPr/>
          <p:nvPr/>
        </p:nvSpPr>
        <p:spPr>
          <a:xfrm>
            <a:off x="0" y="34233"/>
            <a:ext cx="13002594" cy="73182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GB" sz="4400" dirty="0">
                <a:solidFill>
                  <a:schemeClr val="bg1"/>
                </a:solidFill>
                <a:latin typeface="Preeti" pitchFamily="2" charset="0"/>
              </a:rPr>
              <a:t>/f]</a:t>
            </a:r>
            <a:r>
              <a:rPr lang="en-GB" sz="4400" dirty="0" err="1">
                <a:solidFill>
                  <a:schemeClr val="bg1"/>
                </a:solidFill>
                <a:latin typeface="Preeti" pitchFamily="2" charset="0"/>
              </a:rPr>
              <a:t>huf</a:t>
            </a:r>
            <a:r>
              <a:rPr lang="en-GB" sz="4400" dirty="0">
                <a:solidFill>
                  <a:schemeClr val="bg1"/>
                </a:solidFill>
                <a:latin typeface="Preeti" pitchFamily="2" charset="0"/>
              </a:rPr>
              <a:t>/ ;]</a:t>
            </a:r>
            <a:r>
              <a:rPr lang="en-GB" sz="4400" dirty="0" err="1">
                <a:solidFill>
                  <a:schemeClr val="bg1"/>
                </a:solidFill>
                <a:latin typeface="Preeti" pitchFamily="2" charset="0"/>
              </a:rPr>
              <a:t>jf</a:t>
            </a:r>
            <a:r>
              <a:rPr lang="en-GB" sz="4400" dirty="0">
                <a:solidFill>
                  <a:schemeClr val="bg1"/>
                </a:solidFill>
                <a:latin typeface="Preeti" pitchFamily="2" charset="0"/>
              </a:rPr>
              <a:t> s]</a:t>
            </a:r>
            <a:r>
              <a:rPr lang="en-GB" sz="4400" dirty="0" err="1">
                <a:solidFill>
                  <a:schemeClr val="bg1"/>
                </a:solidFill>
                <a:latin typeface="Preeti" pitchFamily="2" charset="0"/>
              </a:rPr>
              <a:t>Gb|sf</a:t>
            </a:r>
            <a:r>
              <a:rPr lang="en-GB" sz="4400" dirty="0">
                <a:solidFill>
                  <a:schemeClr val="bg1"/>
                </a:solidFill>
                <a:latin typeface="Preeti" pitchFamily="2" charset="0"/>
              </a:rPr>
              <a:t>]] </a:t>
            </a:r>
            <a:r>
              <a:rPr lang="en-GB" sz="4400" dirty="0" err="1">
                <a:solidFill>
                  <a:schemeClr val="bg1"/>
                </a:solidFill>
                <a:latin typeface="Preeti" pitchFamily="2" charset="0"/>
              </a:rPr>
              <a:t>e"ldsf</a:t>
            </a:r>
            <a:endParaRPr sz="4400" u="sng" dirty="0">
              <a:solidFill>
                <a:schemeClr val="bg1"/>
              </a:solidFill>
              <a:latin typeface="Preeti" pitchFamily="2" charset="0"/>
              <a:hlinkClick r:id="rId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B1A74CF-EDD9-4F7F-908B-F12EBD30F2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160" y="103715"/>
            <a:ext cx="1211626" cy="12678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23A1A3-A8F9-4EF6-AEAA-0E28685C09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2" y="84664"/>
            <a:ext cx="1512388" cy="1267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0154C3-FBF3-4289-9586-AB1D707EBFD7}"/>
              </a:ext>
            </a:extLst>
          </p:cNvPr>
          <p:cNvSpPr txBox="1"/>
          <p:nvPr/>
        </p:nvSpPr>
        <p:spPr>
          <a:xfrm>
            <a:off x="306009" y="2634144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a]/f]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huf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JolQmsf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k|dfl0ft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;"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rLnfO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 /f]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huf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Joj:yfkg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;"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rgf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k|0ffnLdf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k|lji6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ug]{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F59FD-FA5E-4D07-8E0B-6F350939485D}"/>
              </a:ext>
            </a:extLst>
          </p:cNvPr>
          <p:cNvSpPr txBox="1"/>
          <p:nvPr/>
        </p:nvSpPr>
        <p:spPr>
          <a:xfrm>
            <a:off x="306009" y="3448606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: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yfgLo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txdf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/f]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huf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l:ylt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ljZn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if0f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, /f]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huf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cj:yfsf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gS;f+sg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/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clen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]v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tof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 ug]{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5BADD0-0784-40C4-9E7F-78B22EDF8CDA}"/>
              </a:ext>
            </a:extLst>
          </p:cNvPr>
          <p:cNvSpPr txBox="1"/>
          <p:nvPr/>
        </p:nvSpPr>
        <p:spPr>
          <a:xfrm>
            <a:off x="306009" y="4274998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k|fyldstfsf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]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cfwf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/df a]/f]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huf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/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JolQmnfO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{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/f]</a:t>
            </a:r>
            <a:r>
              <a:rPr kumimoji="0" lang="en-US" sz="3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huf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/</a:t>
            </a:r>
            <a:r>
              <a:rPr kumimoji="0" lang="en-US" sz="3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Ldf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 </a:t>
            </a:r>
            <a:r>
              <a:rPr kumimoji="0" lang="en-US" sz="3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v6fpg</a:t>
            </a:r>
            <a:r>
              <a:rPr kumimoji="0" lang="en-US" sz="3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reeti" pitchFamily="2" charset="0"/>
                <a:ea typeface="Helvetica Light"/>
                <a:cs typeface="Helvetica Light"/>
                <a:sym typeface="Helvetica Light"/>
              </a:rPr>
              <a:t>]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07435-92A3-48E6-99E4-54AE6597E266}"/>
              </a:ext>
            </a:extLst>
          </p:cNvPr>
          <p:cNvSpPr txBox="1"/>
          <p:nvPr/>
        </p:nvSpPr>
        <p:spPr>
          <a:xfrm>
            <a:off x="306009" y="5089460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ahf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/sf]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dfu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/ a]/f]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huf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JolQmsf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;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Lksf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cGt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ljZn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if0f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u/L ;Lk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ljsf;sf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nflu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l;kmfl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/; ug]{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8E204B-390E-4BC4-B8BC-1EB33D222B12}"/>
              </a:ext>
            </a:extLst>
          </p:cNvPr>
          <p:cNvSpPr txBox="1"/>
          <p:nvPr/>
        </p:nvSpPr>
        <p:spPr>
          <a:xfrm>
            <a:off x="306009" y="5876777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cfkm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\gf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sfd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sf/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jfxLsf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;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DaGwdf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lgoldt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k|ltj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bg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ug]{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EE2324-E811-4D92-9D29-EE827C8AA38F}"/>
              </a:ext>
            </a:extLst>
          </p:cNvPr>
          <p:cNvSpPr txBox="1"/>
          <p:nvPr/>
        </p:nvSpPr>
        <p:spPr>
          <a:xfrm>
            <a:off x="300762" y="6647536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huf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Joj:yfkg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;"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rgf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k|0ffnLsf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;~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rfng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ug]{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E62611-7D9B-4B0C-8255-D3191F4D9FDF}"/>
              </a:ext>
            </a:extLst>
          </p:cNvPr>
          <p:cNvSpPr txBox="1"/>
          <p:nvPr/>
        </p:nvSpPr>
        <p:spPr>
          <a:xfrm>
            <a:off x="306009" y="7407237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a}b]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lzs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/f]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huf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Ldf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hfg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tyf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hfg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rfxg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]sf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nflu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;"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rgf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tyf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k/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fdz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 ;]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jf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k|bfg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ug]{ 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4D52DF-AD23-4BF2-AC8C-6DB1313CE335}"/>
              </a:ext>
            </a:extLst>
          </p:cNvPr>
          <p:cNvSpPr txBox="1"/>
          <p:nvPr/>
        </p:nvSpPr>
        <p:spPr>
          <a:xfrm>
            <a:off x="306009" y="8177996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j}b]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lzs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/f]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huf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af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]8{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af6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k|bfg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ul/g]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cfly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{s ;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xfotfsf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sfo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{df ;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xof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]u ug]{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C1D19F-0C88-4FDF-8458-EDAFD41EB4E2}"/>
              </a:ext>
            </a:extLst>
          </p:cNvPr>
          <p:cNvSpPr txBox="1"/>
          <p:nvPr/>
        </p:nvSpPr>
        <p:spPr>
          <a:xfrm>
            <a:off x="306009" y="1877866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a]/f]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huf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JolQmsf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tYofÍ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;+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sng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u/L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k|dfl0fs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0fsf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nflu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k]z ug]{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01998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1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1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1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1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1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1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1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1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6">
            <a:extLst>
              <a:ext uri="{FF2B5EF4-FFF2-40B4-BE49-F238E27FC236}">
                <a16:creationId xmlns:a16="http://schemas.microsoft.com/office/drawing/2014/main" id="{BF9A3C54-B654-4723-BDA1-2774CA378821}"/>
              </a:ext>
            </a:extLst>
          </p:cNvPr>
          <p:cNvSpPr/>
          <p:nvPr/>
        </p:nvSpPr>
        <p:spPr>
          <a:xfrm>
            <a:off x="0" y="34233"/>
            <a:ext cx="13002594" cy="73182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pPr>
              <a:spcBef>
                <a:spcPts val="4100"/>
              </a:spcBef>
              <a:defRPr sz="2000">
                <a:solidFill>
                  <a:srgbClr val="FEFC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GB" sz="4400" dirty="0" err="1">
                <a:solidFill>
                  <a:schemeClr val="bg1"/>
                </a:solidFill>
                <a:latin typeface="Preeti" pitchFamily="2" charset="0"/>
              </a:rPr>
              <a:t>j8f</a:t>
            </a:r>
            <a:r>
              <a:rPr lang="en-GB" sz="4400" dirty="0">
                <a:solidFill>
                  <a:schemeClr val="bg1"/>
                </a:solidFill>
                <a:latin typeface="Preeti" pitchFamily="2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Preeti" pitchFamily="2" charset="0"/>
              </a:rPr>
              <a:t>sfof</a:t>
            </a:r>
            <a:r>
              <a:rPr lang="en-GB" sz="4400" dirty="0">
                <a:solidFill>
                  <a:schemeClr val="bg1"/>
                </a:solidFill>
                <a:latin typeface="Preeti" pitchFamily="2" charset="0"/>
              </a:rPr>
              <a:t>{</a:t>
            </a:r>
            <a:r>
              <a:rPr lang="en-GB" sz="4400" dirty="0" err="1">
                <a:solidFill>
                  <a:schemeClr val="bg1"/>
                </a:solidFill>
                <a:latin typeface="Preeti" pitchFamily="2" charset="0"/>
              </a:rPr>
              <a:t>nosf</a:t>
            </a:r>
            <a:r>
              <a:rPr lang="en-GB" sz="4400" dirty="0">
                <a:solidFill>
                  <a:schemeClr val="bg1"/>
                </a:solidFill>
                <a:latin typeface="Preeti" pitchFamily="2" charset="0"/>
              </a:rPr>
              <a:t>] </a:t>
            </a:r>
            <a:r>
              <a:rPr lang="en-GB" sz="4400" dirty="0" err="1">
                <a:solidFill>
                  <a:schemeClr val="bg1"/>
                </a:solidFill>
                <a:latin typeface="Preeti" pitchFamily="2" charset="0"/>
              </a:rPr>
              <a:t>e"ldsf</a:t>
            </a:r>
            <a:endParaRPr sz="4400" u="sng" dirty="0">
              <a:solidFill>
                <a:schemeClr val="bg1"/>
              </a:solidFill>
              <a:latin typeface="Preeti" pitchFamily="2" charset="0"/>
              <a:hlinkClick r:id="rId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B1A74CF-EDD9-4F7F-908B-F12EBD30F2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160" y="103715"/>
            <a:ext cx="1211626" cy="12678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23A1A3-A8F9-4EF6-AEAA-0E28685C09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2" y="84664"/>
            <a:ext cx="1512388" cy="1267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0154C3-FBF3-4289-9586-AB1D707EBFD7}"/>
              </a:ext>
            </a:extLst>
          </p:cNvPr>
          <p:cNvSpPr txBox="1"/>
          <p:nvPr/>
        </p:nvSpPr>
        <p:spPr>
          <a:xfrm>
            <a:off x="306009" y="2905967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u'gf;f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x?sf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;+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sng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u/L /f]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huf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 ;]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jf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s]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Gb|df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a'emfpg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F59FD-FA5E-4D07-8E0B-6F350939485D}"/>
              </a:ext>
            </a:extLst>
          </p:cNvPr>
          <p:cNvSpPr txBox="1"/>
          <p:nvPr/>
        </p:nvSpPr>
        <p:spPr>
          <a:xfrm>
            <a:off x="306009" y="3679627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j8f:t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/sf /f]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huf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cfof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hgf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th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'{df,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sfof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Gjog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/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cg'udg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ug]{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C1D19F-0C88-4FDF-8458-EDAFD41EB4E2}"/>
              </a:ext>
            </a:extLst>
          </p:cNvPr>
          <p:cNvSpPr txBox="1"/>
          <p:nvPr/>
        </p:nvSpPr>
        <p:spPr>
          <a:xfrm>
            <a:off x="311256" y="2186062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j8f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leqsf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a]/f]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huf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x?sf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lgj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bg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;+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sng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u/L /f]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huf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 ;]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jf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s]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Gb|df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a'emfpg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911917-82E9-4814-9720-9651C7D478F8}"/>
              </a:ext>
            </a:extLst>
          </p:cNvPr>
          <p:cNvSpPr txBox="1"/>
          <p:nvPr/>
        </p:nvSpPr>
        <p:spPr>
          <a:xfrm>
            <a:off x="311256" y="4469924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sfddf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nflu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kfl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/&gt;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ldsdf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cfwfl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/t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cfof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hgf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5gf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}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6sf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nflu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l;kmf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/L; ug]{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003475-7EEB-498F-B127-51E6B3CCD11A}"/>
              </a:ext>
            </a:extLst>
          </p:cNvPr>
          <p:cNvSpPr txBox="1"/>
          <p:nvPr/>
        </p:nvSpPr>
        <p:spPr>
          <a:xfrm>
            <a:off x="349356" y="5289074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sfddf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nflu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kfl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/&gt;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ldsdf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cfwfl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/t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cfof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hgf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sfof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Gjogsf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lgb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]{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zg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cg'udg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/ ;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xlhs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0f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ug]{ . 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C500BA-FB9D-422E-BCD8-7C45F5E57066}"/>
              </a:ext>
            </a:extLst>
          </p:cNvPr>
          <p:cNvSpPr txBox="1"/>
          <p:nvPr/>
        </p:nvSpPr>
        <p:spPr>
          <a:xfrm>
            <a:off x="349356" y="6116453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&gt;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ldssf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]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kfl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/&gt;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lds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e'QmfgLsf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nflu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l;kmf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/L; ug]{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E5627C-995B-4097-A8EB-D9E4B6D430FE}"/>
              </a:ext>
            </a:extLst>
          </p:cNvPr>
          <p:cNvSpPr txBox="1"/>
          <p:nvPr/>
        </p:nvSpPr>
        <p:spPr>
          <a:xfrm>
            <a:off x="349356" y="6943832"/>
            <a:ext cx="12427024" cy="516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l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lgjf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{x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eQf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kfpg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of]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Uo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 kl/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jf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/sf] </a:t>
            </a:r>
            <a:r>
              <a:rPr lang="en-US" sz="3000" dirty="0" err="1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l;kmf</a:t>
            </a:r>
            <a:r>
              <a:rPr lang="en-US" sz="3000" dirty="0">
                <a:solidFill>
                  <a:srgbClr val="000000"/>
                </a:solidFill>
                <a:latin typeface="Preeti" pitchFamily="2" charset="0"/>
                <a:ea typeface="Helvetica Light"/>
                <a:cs typeface="Helvetica Light"/>
              </a:rPr>
              <a:t>/L; ug]{ . 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Preeti" pitchFamily="2" charset="0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705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1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1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1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1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1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1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5" grpId="0" animBg="1"/>
      <p:bldP spid="16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7781</TotalTime>
  <Words>2085</Words>
  <Application>Microsoft Office PowerPoint</Application>
  <PresentationFormat>Custom</PresentationFormat>
  <Paragraphs>131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Helvetica</vt:lpstr>
      <vt:lpstr>Helvetica Light</vt:lpstr>
      <vt:lpstr>Helvetica Neue</vt:lpstr>
      <vt:lpstr>Preeti</vt:lpstr>
      <vt:lpstr>Roboto Bold</vt:lpstr>
      <vt:lpstr>Roboto Regular</vt:lpstr>
      <vt:lpstr>'Roboto-Regular'</vt:lpstr>
      <vt:lpstr>Times New Roman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ybasnet;youb raj basnet;moless;mahesh;dahal</dc:creator>
  <cp:keywords>pmep;social security;social protection;prime minister;Nepal</cp:keywords>
  <cp:lastModifiedBy>Youb Basnet</cp:lastModifiedBy>
  <cp:revision>552</cp:revision>
  <cp:lastPrinted>2019-05-16T10:20:03Z</cp:lastPrinted>
  <dcterms:modified xsi:type="dcterms:W3CDTF">2019-05-24T04:39:11Z</dcterms:modified>
</cp:coreProperties>
</file>