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6" r:id="rId3"/>
    <p:sldId id="302" r:id="rId4"/>
    <p:sldId id="303" r:id="rId5"/>
    <p:sldId id="301" r:id="rId6"/>
    <p:sldId id="263" r:id="rId7"/>
    <p:sldId id="304" r:id="rId8"/>
    <p:sldId id="271" r:id="rId9"/>
    <p:sldId id="305" r:id="rId10"/>
  </p:sldIdLst>
  <p:sldSz cx="13004800" cy="9753600"/>
  <p:notesSz cx="6735763" cy="986631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70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1pPr>
    <a:lvl2pPr marL="0" marR="0" indent="228600" algn="ctr" defTabSz="5870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2pPr>
    <a:lvl3pPr marL="0" marR="0" indent="457200" algn="ctr" defTabSz="5870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3pPr>
    <a:lvl4pPr marL="0" marR="0" indent="685800" algn="ctr" defTabSz="5870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4pPr>
    <a:lvl5pPr marL="0" marR="0" indent="914400" algn="ctr" defTabSz="5870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5pPr>
    <a:lvl6pPr marL="0" marR="0" indent="1143000" algn="ctr" defTabSz="5870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6pPr>
    <a:lvl7pPr marL="0" marR="0" indent="1371600" algn="ctr" defTabSz="5870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7pPr>
    <a:lvl8pPr marL="0" marR="0" indent="1600200" algn="ctr" defTabSz="5870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8pPr>
    <a:lvl9pPr marL="0" marR="0" indent="1828800" algn="ctr" defTabSz="5870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57"/>
    <p:restoredTop sz="94291" autoAdjust="0"/>
  </p:normalViewPr>
  <p:slideViewPr>
    <p:cSldViewPr snapToGrid="0" snapToObjects="1">
      <p:cViewPr varScale="1">
        <p:scale>
          <a:sx n="51" d="100"/>
          <a:sy n="51" d="100"/>
        </p:scale>
        <p:origin x="114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52" name="Shape 52"/>
          <p:cNvSpPr>
            <a:spLocks noGrp="1"/>
          </p:cNvSpPr>
          <p:nvPr>
            <p:ph type="body" sz="quarter" idx="1"/>
          </p:nvPr>
        </p:nvSpPr>
        <p:spPr>
          <a:xfrm>
            <a:off x="898102" y="4686499"/>
            <a:ext cx="4939560" cy="443984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Notes to Trainer: Please ask the questions to the participants.  Effort should be make to make it as interactive as possible. </a:t>
            </a:r>
          </a:p>
        </p:txBody>
      </p:sp>
    </p:spTree>
    <p:extLst>
      <p:ext uri="{BB962C8B-B14F-4D97-AF65-F5344CB8AC3E}">
        <p14:creationId xmlns:p14="http://schemas.microsoft.com/office/powerpoint/2010/main" val="2991600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Notes to trainer: This can be on lecture method.  </a:t>
            </a:r>
            <a:r>
              <a:rPr lang="en-US" sz="1500" dirty="0">
                <a:latin typeface="Preeti" pitchFamily="2" charset="0"/>
              </a:rPr>
              <a:t>This is related to Section 3 of Act &amp; Regulation.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475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Required skill and traits:   Excellent verbal and written communication, ability to understand complex written materials, concepts and ideas, excellent interpersonal skills, superior networking skills, superior problem-solving skills, decision making skills, ability to lead and motivate others</a:t>
            </a:r>
          </a:p>
        </p:txBody>
      </p:sp>
    </p:spTree>
    <p:extLst>
      <p:ext uri="{BB962C8B-B14F-4D97-AF65-F5344CB8AC3E}">
        <p14:creationId xmlns:p14="http://schemas.microsoft.com/office/powerpoint/2010/main" val="1255364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Notes to trainer:  Ask the question to participant:  Do you know social security?  How does it work? How can you contribute?  Why we need employment to reduce the poverty and vulnerability in the society?</a:t>
            </a:r>
          </a:p>
        </p:txBody>
      </p:sp>
    </p:spTree>
    <p:extLst>
      <p:ext uri="{BB962C8B-B14F-4D97-AF65-F5344CB8AC3E}">
        <p14:creationId xmlns:p14="http://schemas.microsoft.com/office/powerpoint/2010/main" val="3502218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Registration:  Chaitra of each year.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12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question to participant:  What could be the role of Employment Coordinator?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6393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Notes to Trainer:  You can skip this slide if you do not have time.  </a:t>
            </a:r>
          </a:p>
        </p:txBody>
      </p:sp>
    </p:spTree>
    <p:extLst>
      <p:ext uri="{BB962C8B-B14F-4D97-AF65-F5344CB8AC3E}">
        <p14:creationId xmlns:p14="http://schemas.microsoft.com/office/powerpoint/2010/main" val="40266538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Notes to Trainer:  You can skip this slide if you do not have time.  </a:t>
            </a:r>
          </a:p>
        </p:txBody>
      </p:sp>
    </p:spTree>
    <p:extLst>
      <p:ext uri="{BB962C8B-B14F-4D97-AF65-F5344CB8AC3E}">
        <p14:creationId xmlns:p14="http://schemas.microsoft.com/office/powerpoint/2010/main" val="3870041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xfrm>
            <a:off x="6352590" y="8195733"/>
            <a:ext cx="292846" cy="295488"/>
          </a:xfrm>
          <a:prstGeom prst="rect">
            <a:avLst/>
          </a:prstGeom>
        </p:spPr>
        <p:txBody>
          <a:bodyPr lIns="27093" tIns="27093" rIns="27093" bIns="27093"/>
          <a:lstStyle>
            <a:lvl1pPr algn="ctr" defTabSz="587022">
              <a:lnSpc>
                <a:spcPct val="100000"/>
              </a:lnSpc>
              <a:tabLst/>
              <a:defRPr sz="16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rPr smtClean="0"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xfrm>
            <a:off x="6352590" y="8195733"/>
            <a:ext cx="292846" cy="295488"/>
          </a:xfrm>
          <a:prstGeom prst="rect">
            <a:avLst/>
          </a:prstGeom>
        </p:spPr>
        <p:txBody>
          <a:bodyPr lIns="27093" tIns="27093" rIns="27093" bIns="27093"/>
          <a:lstStyle>
            <a:lvl1pPr algn="ctr" defTabSz="587022">
              <a:lnSpc>
                <a:spcPct val="100000"/>
              </a:lnSpc>
              <a:tabLst/>
              <a:defRPr sz="16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5613755" y="4063317"/>
            <a:ext cx="11706370" cy="162696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r>
              <a:rPr dirty="0"/>
              <a:t>Titl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364422" y="1232803"/>
            <a:ext cx="11706370" cy="643819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2119407" y="8888889"/>
            <a:ext cx="241301" cy="256990"/>
          </a:xfrm>
          <a:prstGeom prst="rect">
            <a:avLst/>
          </a:prstGeom>
          <a:ln w="3175">
            <a:miter lim="400000"/>
          </a:ln>
        </p:spPr>
        <p:txBody>
          <a:bodyPr wrap="none" lIns="0" tIns="0" rIns="0" bIns="0">
            <a:spAutoFit/>
          </a:bodyPr>
          <a:lstStyle>
            <a:lvl1pPr algn="r" defTabSz="590133">
              <a:lnSpc>
                <a:spcPct val="93000"/>
              </a:lnSpc>
              <a:tabLst>
                <a:tab pos="927100" algn="l"/>
                <a:tab pos="1866900" algn="l"/>
                <a:tab pos="2794000" algn="l"/>
              </a:tabLst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ctr" defTabSz="590133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590133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590133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590133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590133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590133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590133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590133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590133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442600" marR="0" indent="-442600" algn="l" defTabSz="590133" latinLnBrk="0">
        <a:lnSpc>
          <a:spcPct val="93000"/>
        </a:lnSpc>
        <a:spcBef>
          <a:spcPts val="180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442600" marR="0" indent="14599" algn="l" defTabSz="590133" latinLnBrk="0">
        <a:lnSpc>
          <a:spcPct val="93000"/>
        </a:lnSpc>
        <a:spcBef>
          <a:spcPts val="180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442600" marR="0" indent="471799" algn="l" defTabSz="590133" latinLnBrk="0">
        <a:lnSpc>
          <a:spcPct val="93000"/>
        </a:lnSpc>
        <a:spcBef>
          <a:spcPts val="180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442600" marR="0" indent="928999" algn="l" defTabSz="590133" latinLnBrk="0">
        <a:lnSpc>
          <a:spcPct val="93000"/>
        </a:lnSpc>
        <a:spcBef>
          <a:spcPts val="180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442600" marR="0" indent="1386199" algn="l" defTabSz="590133" latinLnBrk="0">
        <a:lnSpc>
          <a:spcPct val="93000"/>
        </a:lnSpc>
        <a:spcBef>
          <a:spcPts val="180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442600" marR="0" indent="1843399" algn="l" defTabSz="590133" latinLnBrk="0">
        <a:lnSpc>
          <a:spcPct val="93000"/>
        </a:lnSpc>
        <a:spcBef>
          <a:spcPts val="180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442600" marR="0" indent="2300599" algn="l" defTabSz="590133" latinLnBrk="0">
        <a:lnSpc>
          <a:spcPct val="93000"/>
        </a:lnSpc>
        <a:spcBef>
          <a:spcPts val="180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442600" marR="0" indent="2757799" algn="l" defTabSz="590133" latinLnBrk="0">
        <a:lnSpc>
          <a:spcPct val="93000"/>
        </a:lnSpc>
        <a:spcBef>
          <a:spcPts val="180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42600" marR="0" indent="3214999" algn="l" defTabSz="590133" latinLnBrk="0">
        <a:lnSpc>
          <a:spcPct val="93000"/>
        </a:lnSpc>
        <a:spcBef>
          <a:spcPts val="180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590133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27100" algn="l"/>
          <a:tab pos="1866900" algn="l"/>
          <a:tab pos="2794000" algn="l"/>
        </a:tabLst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590133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27100" algn="l"/>
          <a:tab pos="1866900" algn="l"/>
          <a:tab pos="2794000" algn="l"/>
        </a:tabLst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590133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27100" algn="l"/>
          <a:tab pos="1866900" algn="l"/>
          <a:tab pos="2794000" algn="l"/>
        </a:tabLst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590133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27100" algn="l"/>
          <a:tab pos="1866900" algn="l"/>
          <a:tab pos="2794000" algn="l"/>
        </a:tabLst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590133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27100" algn="l"/>
          <a:tab pos="1866900" algn="l"/>
          <a:tab pos="2794000" algn="l"/>
        </a:tabLst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590133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27100" algn="l"/>
          <a:tab pos="1866900" algn="l"/>
          <a:tab pos="2794000" algn="l"/>
        </a:tabLst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590133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27100" algn="l"/>
          <a:tab pos="1866900" algn="l"/>
          <a:tab pos="2794000" algn="l"/>
        </a:tabLst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590133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27100" algn="l"/>
          <a:tab pos="1866900" algn="l"/>
          <a:tab pos="2794000" algn="l"/>
        </a:tabLst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590133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27100" algn="l"/>
          <a:tab pos="1866900" algn="l"/>
          <a:tab pos="2794000" algn="l"/>
        </a:tabLst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05CF0AE-A043-4012-BF29-4624467D9B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16" r="1184" b="144"/>
          <a:stretch/>
        </p:blipFill>
        <p:spPr>
          <a:xfrm>
            <a:off x="0" y="-18930"/>
            <a:ext cx="13004800" cy="97725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BA7A0B-8C0A-4FD5-AC66-E44FEF2E43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5" y="1"/>
            <a:ext cx="12998510" cy="97535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E7DB3B9-C1A1-44DF-B973-2B5C31B354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59" t="1" r="2257" b="-2"/>
          <a:stretch/>
        </p:blipFill>
        <p:spPr>
          <a:xfrm>
            <a:off x="0" y="10"/>
            <a:ext cx="13004800" cy="975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18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F8E04FD-DC0F-4B01-A7E4-C9F432929F4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5" t="1758" r="2441" b="2343"/>
          <a:stretch/>
        </p:blipFill>
        <p:spPr>
          <a:xfrm>
            <a:off x="0" y="0"/>
            <a:ext cx="13004800" cy="952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0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C1B8AF2-A391-4BCD-9B88-549C07CA0E0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32"/>
          <a:stretch/>
        </p:blipFill>
        <p:spPr>
          <a:xfrm>
            <a:off x="20" y="10"/>
            <a:ext cx="13004780" cy="975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566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EEEE3EA-5CB1-47E6-859F-4771AD6EC9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990"/>
          <a:stretch/>
        </p:blipFill>
        <p:spPr>
          <a:xfrm>
            <a:off x="20" y="10"/>
            <a:ext cx="13004780" cy="97535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3F16A2E-66DA-433D-A53A-08B27C921E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32"/>
          <a:stretch/>
        </p:blipFill>
        <p:spPr>
          <a:xfrm>
            <a:off x="20" y="10"/>
            <a:ext cx="13004780" cy="975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240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1C4C421-BC6A-4A8F-84C7-CF3E80DF6C2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32"/>
          <a:stretch/>
        </p:blipFill>
        <p:spPr>
          <a:xfrm>
            <a:off x="20" y="10"/>
            <a:ext cx="13004780" cy="97535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Box 132">
            <a:extLst>
              <a:ext uri="{FF2B5EF4-FFF2-40B4-BE49-F238E27FC236}">
                <a16:creationId xmlns:a16="http://schemas.microsoft.com/office/drawing/2014/main" id="{E8464374-57C2-47E8-AD7D-3DDC2FCDC39E}"/>
              </a:ext>
            </a:extLst>
          </p:cNvPr>
          <p:cNvSpPr txBox="1"/>
          <p:nvPr/>
        </p:nvSpPr>
        <p:spPr>
          <a:xfrm>
            <a:off x="0" y="4295888"/>
            <a:ext cx="13004800" cy="88571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7093" tIns="27093" rIns="27093" bIns="27093" numCol="1" spcCol="38100" rtlCol="0" anchor="ctr">
            <a:spAutoFit/>
          </a:bodyPr>
          <a:lstStyle/>
          <a:p>
            <a:r>
              <a:rPr lang="ne-NP" sz="5400" dirty="0">
                <a:solidFill>
                  <a:srgbClr val="FFFFFF"/>
                </a:solidFill>
                <a:latin typeface="Preeti" pitchFamily="2" charset="0"/>
              </a:rPr>
              <a:t>धन्यवाद </a:t>
            </a:r>
          </a:p>
        </p:txBody>
      </p:sp>
    </p:spTree>
    <p:extLst>
      <p:ext uri="{BB962C8B-B14F-4D97-AF65-F5344CB8AC3E}">
        <p14:creationId xmlns:p14="http://schemas.microsoft.com/office/powerpoint/2010/main" val="1138475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127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27093" tIns="27093" rIns="27093" bIns="27093" numCol="1" spcCol="38100" rtlCol="0" anchor="ctr">
        <a:spAutoFit/>
      </a:bodyPr>
      <a:lstStyle>
        <a:defPPr marL="0" marR="0" indent="0" algn="ctr" defTabSz="5870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>
        <a:spAutoFit/>
      </a:bodyPr>
      <a:lstStyle>
        <a:defPPr marL="0" marR="0" indent="0" algn="ctr" defTabSz="5870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127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27093" tIns="27093" rIns="27093" bIns="27093" numCol="1" spcCol="38100" rtlCol="0" anchor="ctr">
        <a:spAutoFit/>
      </a:bodyPr>
      <a:lstStyle>
        <a:defPPr marL="0" marR="0" indent="0" algn="ctr" defTabSz="5870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>
        <a:spAutoFit/>
      </a:bodyPr>
      <a:lstStyle>
        <a:defPPr marL="0" marR="0" indent="0" algn="ctr" defTabSz="5870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184</Words>
  <Application>Microsoft Office PowerPoint</Application>
  <PresentationFormat>Custom</PresentationFormat>
  <Paragraphs>9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Helvetica Light</vt:lpstr>
      <vt:lpstr>Helvetica Neue</vt:lpstr>
      <vt:lpstr>Preeti</vt:lpstr>
      <vt:lpstr>Times New Roman</vt:lpstr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Youb Basnet</dc:creator>
  <cp:lastModifiedBy>Youb Basnet</cp:lastModifiedBy>
  <cp:revision>2</cp:revision>
  <dcterms:created xsi:type="dcterms:W3CDTF">2019-03-30T15:50:55Z</dcterms:created>
  <dcterms:modified xsi:type="dcterms:W3CDTF">2019-03-31T05:03:37Z</dcterms:modified>
</cp:coreProperties>
</file>